
<file path=[Content_Types].xml><?xml version="1.0" encoding="utf-8"?>
<Types xmlns="http://schemas.openxmlformats.org/package/2006/content-types">
  <Default Extension="rels" ContentType="application/vnd.openxmlformats-package.relationships+xml"/>
  <Default Extension="xml" ContentType="application/xml"/>
  <Default Extension="vml" ContentType="application/vnd.openxmlformats-officedocument.vmlDrawing"/>
  <Default Extension="fntdata" ContentType="application/x-fontdata"/>
  <Default Extension="bmp" ContentType="image/bmp"/>
  <Default Extension="jpeg" ContentType="image/jpeg"/>
  <Default Extension="png" ContentType="image/png"/>
  <Default Extension="gif" ContentType="image/gif"/>
  <Default Extension="tif" ContentType="image/tif"/>
  <Default Extension="emf" ContentType="image/x-emf"/>
  <Default Extension="wmf" ContentType="image/x-wmf"/>
  <Default Extension="pct" ContentType="image/pct"/>
  <Default Extension="pcx" ContentType="image/pcx"/>
  <Default Extension="tga" ContentType="image/tga"/>
  <Default Extension="avi" ContentType="video/avi"/>
  <Default Extension="wmv" ContentType="video/wmv"/>
  <Default Extension="mpg" ContentType="video/mpeg"/>
  <Default Extension="mpeg" ContentType="video/mpeg"/>
  <Default Extension="mp2" ContentType="video/mpeg"/>
  <Default Extension="mp4" ContentType="video/mpeg"/>
  <Default Extension="wma" ContentType="audio/x-ms-wma"/>
  <Default Extension="mid" ContentType="audio/unknown"/>
  <Default Extension="midi" ContentType="audio/unknown"/>
  <Default Extension="rmi" ContentType="audio/unknown"/>
  <Default Extension="mp3" ContentType="audio/unknown"/>
  <Default Extension="wav" ContentType="audio/wav"/>
  <Default Extension="bin" ContentType="application/vnd.openxmlformats-officedocument.oleObjec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Types>
</file>

<file path=_rels/.rels><?xml version="1.0" encoding="UTF-8" standalone="yes" ?>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p="http://schemas.openxmlformats.org/presentationml/2006/main" xmlns:p14="http://schemas.microsoft.com/office/powerpoint/2010/main" xmlns:r="http://schemas.openxmlformats.org/officeDocument/2006/relationships" xmlns:a="http://schemas.openxmlformats.org/drawingml/2006/main">
  <p:sldMasterIdLst>
    <p:sldMasterId id="2147483648" r:id="rId5"/>
  </p:sldMasterIdLst>
  <p:notesMasterIdLst>
    <p:notesMasterId r:id="rId6"/>
  </p:notesMasterIdLst>
  <p:sldIdLst>
    <p:sldId id="294" r:id="rId7"/>
    <p:sldId id="297" r:id="rId8"/>
    <p:sldId id="295" r:id="rId9"/>
    <p:sldId id="296" r:id="rId10"/>
  </p:sldIdLst>
  <p:sldSz cx="9144000" cy="6858000"/>
  <p:notesSz cx="6858000" cy="9144000"/>
  <p:defaultTextStyle>
    <a:lvl1pPr marL="0" marR="0" indent="0" algn="l" defTabSz="914400">
      <a:lnSpc>
        <a:spcPct val="100000"/>
      </a:lnSpc>
      <a:spcBef>
        <a:spcPts val="0"/>
      </a:spcBef>
      <a:spcAft>
        <a:spcPts val="0"/>
      </a:spcAft>
      <a:buNone/>
      <a:tabLst/>
      <a:defRPr sz="1800" b="0" i="0" u="none" strike="noStrike" kern="1" spc="0" baseline="0">
        <a:solidFill>
          <a:schemeClr val="tx1"/>
        </a:solidFill>
        <a:effectLst/>
        <a:txBgFill val="auto"/>
        <a:latin typeface="Arial" pitchFamily="1" charset="0"/>
        <a:ea typeface="Arial" pitchFamily="1" charset="0"/>
        <a:cs typeface="Arial" pitchFamily="1" charset="0"/>
      </a:defRPr>
    </a:lvl1pPr>
    <a:lvl2pPr marL="457200" marR="0" indent="0" algn="l" defTabSz="914400">
      <a:lnSpc>
        <a:spcPct val="100000"/>
      </a:lnSpc>
      <a:spcBef>
        <a:spcPts val="0"/>
      </a:spcBef>
      <a:spcAft>
        <a:spcPts val="0"/>
      </a:spcAft>
      <a:buNone/>
      <a:tabLst/>
      <a:defRPr sz="1800" b="0" i="0" u="none" strike="noStrike" kern="1" spc="0" baseline="0">
        <a:solidFill>
          <a:schemeClr val="tx1"/>
        </a:solidFill>
        <a:effectLst/>
        <a:txBgFill val="auto"/>
        <a:latin typeface="Arial" pitchFamily="1" charset="0"/>
        <a:ea typeface="Arial" pitchFamily="1" charset="0"/>
        <a:cs typeface="Arial" pitchFamily="1" charset="0"/>
      </a:defRPr>
    </a:lvl2pPr>
    <a:lvl3pPr marL="914400" marR="0" indent="0" algn="l" defTabSz="914400">
      <a:lnSpc>
        <a:spcPct val="100000"/>
      </a:lnSpc>
      <a:spcBef>
        <a:spcPts val="0"/>
      </a:spcBef>
      <a:spcAft>
        <a:spcPts val="0"/>
      </a:spcAft>
      <a:buNone/>
      <a:tabLst/>
      <a:defRPr sz="1800" b="0" i="0" u="none" strike="noStrike" kern="1" spc="0" baseline="0">
        <a:solidFill>
          <a:schemeClr val="tx1"/>
        </a:solidFill>
        <a:effectLst/>
        <a:txBgFill val="auto"/>
        <a:latin typeface="Arial" pitchFamily="1" charset="0"/>
        <a:ea typeface="Arial" pitchFamily="1" charset="0"/>
        <a:cs typeface="Arial" pitchFamily="1" charset="0"/>
      </a:defRPr>
    </a:lvl3pPr>
    <a:lvl4pPr marL="1371600" marR="0" indent="0" algn="l" defTabSz="914400">
      <a:lnSpc>
        <a:spcPct val="100000"/>
      </a:lnSpc>
      <a:spcBef>
        <a:spcPts val="0"/>
      </a:spcBef>
      <a:spcAft>
        <a:spcPts val="0"/>
      </a:spcAft>
      <a:buNone/>
      <a:tabLst/>
      <a:defRPr sz="1800" b="0" i="0" u="none" strike="noStrike" kern="1" spc="0" baseline="0">
        <a:solidFill>
          <a:schemeClr val="tx1"/>
        </a:solidFill>
        <a:effectLst/>
        <a:txBgFill val="auto"/>
        <a:latin typeface="Arial" pitchFamily="1" charset="0"/>
        <a:ea typeface="Arial" pitchFamily="1" charset="0"/>
        <a:cs typeface="Arial" pitchFamily="1" charset="0"/>
      </a:defRPr>
    </a:lvl4pPr>
    <a:lvl5pPr marL="1828800" marR="0" indent="0" algn="l" defTabSz="914400">
      <a:lnSpc>
        <a:spcPct val="100000"/>
      </a:lnSpc>
      <a:spcBef>
        <a:spcPts val="0"/>
      </a:spcBef>
      <a:spcAft>
        <a:spcPts val="0"/>
      </a:spcAft>
      <a:buNone/>
      <a:tabLst/>
      <a:defRPr sz="1800" b="0" i="0" u="none" strike="noStrike" kern="1" spc="0" baseline="0">
        <a:solidFill>
          <a:schemeClr val="tx1"/>
        </a:solidFill>
        <a:effectLst/>
        <a:txBgFill val="auto"/>
        <a:latin typeface="Arial" pitchFamily="1" charset="0"/>
        <a:ea typeface="Arial" pitchFamily="1" charset="0"/>
        <a:cs typeface="Arial" pitchFamily="1" charset="0"/>
      </a:defRPr>
    </a:lvl5pPr>
  </p:defaultTextStyle>
</p:presentation>
</file>

<file path=ppt/presProps.xml><?xml version="1.0" encoding="utf-8"?>
<p:presentationPr xmlns:p="http://schemas.openxmlformats.org/presentationml/2006/main" xmlns:p14="http://schemas.microsoft.com/office/powerpoint/2010/main" xmlns:r="http://schemas.openxmlformats.org/officeDocument/2006/relationships" xmlns:a="http://schemas.openxmlformats.org/drawingml/2006/main">
  <p:showPr showNarration="1">
    <p:penClr>
      <a:srgbClr val="0000FF"/>
    </p:penClr>
  </p:showPr>
  <p:extLst>
    <p:ext uri="smNativeData">
      <pr:smAppRevision xmlns:pr="smNativeData" dt="1555435491" val="960" rev64="64" revOS="3"/>
      <pr:smFileRevision xmlns:pr="smNativeData" dt="1555435491" val="0"/>
      <pr:guideOptions xmlns:pr="smNativeData" dt="1555435491" snapToGrid="1" snapToBorders="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p14="http://schemas.microsoft.com/office/powerpoint/2010/main" xmlns:r="http://schemas.openxmlformats.org/officeDocument/2006/relationships" xmlns:a="http://schemas.openxmlformats.org/drawingml/2006/main">
  <p:slideViewPr>
    <p:cSldViewPr>
      <p:cViewPr varScale="1">
        <p:scale>
          <a:sx n="60" d="100"/>
          <a:sy n="60" d="100"/>
        </p:scale>
        <p:origin x="1384" y="209"/>
      </p:cViewPr>
      <p:guideLst x="0" y="0">
        <p:guide orient="horz" pos="2160"/>
        <p:guide pos="2880"/>
      </p:guideLst>
    </p:cSldViewPr>
  </p:slideViewPr>
  <p:outlineViewPr>
    <p:cViewPr>
      <p:scale>
        <a:sx n="33" d="100"/>
        <a:sy n="33" d="100"/>
      </p:scale>
      <p:origin x="0" y="0"/>
    </p:cViewPr>
  </p:outlineViewPr>
  <p:sorterViewPr>
    <p:cViewPr>
      <p:scale>
        <a:sx n="17" d="100"/>
        <a:sy n="17" d="100"/>
      </p:scale>
      <p:origin x="0" y="0"/>
    </p:cViewPr>
  </p:sorterViewPr>
  <p:notesViewPr>
    <p:cSldViewPr>
      <p:cViewPr>
        <p:scale>
          <a:sx n="60" d="100"/>
          <a:sy n="60" d="100"/>
        </p:scale>
        <p:origin x="1384" y="209"/>
      </p:cViewPr>
    </p:cSldViewPr>
  </p:notesViewPr>
  <p:gridSpacing cx="-1890982391" cy="-1890982391"/>
</p:viewPr>
</file>

<file path=ppt/_rels/presentation.xml.rels><?xml version="1.0" encoding="UTF-8" standalone="yes" ?>
<Relationships xmlns="http://schemas.openxmlformats.org/package/2006/relationships"><Relationship Id="rId1" Type="http://schemas.openxmlformats.org/officeDocument/2006/relationships/theme" Target="theme/theme1.xml"/><Relationship Id="rId2" Type="http://schemas.openxmlformats.org/officeDocument/2006/relationships/tableStyles" Target="tableStyles.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s>
</file>

<file path=ppt/notesMasters/_rels/notesMaster1.xml.rels><?xml version="1.0" encoding="UTF-8" standalone="yes" ?>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http://schemas.openxmlformats.org/presentationml/2006/main" xmlns:p14="http://schemas.microsoft.com/office/powerpoint/2010/main" xmlns:r="http://schemas.openxmlformats.org/officeDocument/2006/relationships" xmlns:a="http://schemas.openxmlformats.org/drawingml/2006/main">
  <p:cSld>
    <p:bg>
      <p:bgPr>
        <a:solidFill>
          <a:schemeClr val="bg1"/>
        </a:solidFill>
        <a:effectLst/>
      </p:bgPr>
    </p:bg>
    <p:spTree>
      <p:nvGrpSpPr>
        <p:cNvPr id="1" name=""/>
        <p:cNvGrpSpPr/>
        <p:nvPr/>
      </p:nvGrpSpPr>
      <p:grpSpPr>
        <a:xfrm>
          <a:off x="0" y="0"/>
          <a:ext cx="0" cy="0"/>
          <a:chOff x="0" y="0"/>
          <a:chExt cx="0" cy="0"/>
        </a:xfrm>
      </p:grpSpPr>
      <p:sp>
        <p:nvSpPr>
          <p:cNvPr id="2" name="Rectangle 2"/>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GNlcy8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AAAAAAAAAAEgSAADQAgAAEAAAACYAAAAIAAAA//////////8="/>
              </a:ext>
            </a:extLst>
          </p:cNvSpPr>
          <p:nvPr>
            <p:ph type="hdr" sz="quarter"/>
          </p:nvPr>
        </p:nvSpPr>
        <p:spPr>
          <a:xfrm>
            <a:off x="0" y="0"/>
            <a:ext cx="2971800" cy="457200"/>
          </a:xfrm>
          <a:prstGeom prst="rect">
            <a:avLst/>
          </a:prstGeom>
          <a:noFill/>
          <a:ln>
            <a:noFill/>
          </a:ln>
          <a:effectLst/>
        </p:spPr>
        <p:txBody>
          <a:bodyPr vert="horz" wrap="square" lIns="91440" tIns="45720" rIns="91440" bIns="45720" numCol="1" spcCol="215900" anchor="t">
            <a:prstTxWarp prst="textNoShape">
              <a:avLst/>
            </a:prstTxWarp>
          </a:bodyPr>
          <a:lstStyle>
            <a:lvl1pPr>
              <a:spcBef>
                <a:spcPts val="0"/>
              </a:spcBef>
              <a:defRPr sz="1200"/>
            </a:lvl1pPr>
          </a:lstStyle>
          <a:p>
            <a:pPr/>
          </a:p>
        </p:txBody>
      </p:sp>
      <p:sp>
        <p:nvSpPr>
          <p:cNvPr id="3" name="Rectangle 3"/>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MAZQ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FwAAAAAAAC4qAADQAgAAEAAAACYAAAAIAAAA//////////8="/>
              </a:ext>
            </a:extLst>
          </p:cNvSpPr>
          <p:nvPr>
            <p:ph type="dt" idx="1"/>
          </p:nvPr>
        </p:nvSpPr>
        <p:spPr>
          <a:xfrm>
            <a:off x="3884930" y="0"/>
            <a:ext cx="2971800" cy="457200"/>
          </a:xfrm>
          <a:prstGeom prst="rect">
            <a:avLst/>
          </a:prstGeom>
          <a:noFill/>
          <a:ln>
            <a:noFill/>
          </a:ln>
          <a:effectLst/>
        </p:spPr>
        <p:txBody>
          <a:bodyPr vert="horz" wrap="square" lIns="91440" tIns="45720" rIns="91440" bIns="45720" numCol="1" spcCol="215900" anchor="t">
            <a:prstTxWarp prst="textNoShape">
              <a:avLst/>
            </a:prstTxWarp>
          </a:bodyPr>
          <a:lstStyle>
            <a:lvl1pPr algn="r">
              <a:spcBef>
                <a:spcPts val="0"/>
              </a:spcBef>
              <a:defRPr sz="1200"/>
            </a:lvl1pPr>
          </a:lstStyle>
          <a:p>
            <a:pPr/>
          </a:p>
        </p:txBody>
      </p:sp>
      <p:sp>
        <p:nvSpPr>
          <p:cNvPr id="4" name="Rectangle 4"/>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AAAAAAPAAAAAQAAACMAAAAjAAAAIwAAAB4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H9/fwAAAAADzMzMAMDA/wB/f38AAAAAAAAAAAAAAAAAAAAAAAAAAAAhAAAAGAAAABQAAAAIBwAAOAQAACgjAABQGQAAEAAAACYAAAAIAAAA//////////8="/>
              </a:ext>
            </a:extLst>
          </p:cNvSpPr>
          <p:nvPr>
            <p:ph type="sldImg" idx="2"/>
          </p:nvPr>
        </p:nvSpPr>
        <p:spPr>
          <a:xfrm>
            <a:off x="1143000" y="685800"/>
            <a:ext cx="4572000" cy="3429000"/>
          </a:xfrm>
          <a:prstGeom prst="rect">
            <a:avLst/>
          </a:prstGeom>
          <a:noFill/>
          <a:ln w="9525" cap="flat" cmpd="sng" algn="ctr">
            <a:solidFill>
              <a:srgbClr val="000000"/>
            </a:solidFill>
            <a:prstDash val="solid"/>
            <a:headEnd type="none"/>
            <a:tailEnd type="none"/>
          </a:ln>
          <a:effectLst/>
        </p:spPr>
      </p:sp>
      <p:sp>
        <p:nvSpPr>
          <p:cNvPr id="5" name="Rectangle 5"/>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BAAAuBoAAPglAAAINAAAEAAAACYAAAAIAAAA//////////8="/>
              </a:ext>
            </a:extLst>
          </p:cNvSpPr>
          <p:nvPr>
            <p:ph type="body" sz="quarter" idx="3"/>
          </p:nvPr>
        </p:nvSpPr>
        <p:spPr>
          <a:xfrm>
            <a:off x="685800" y="4343400"/>
            <a:ext cx="5486400" cy="4114800"/>
          </a:xfrm>
          <a:prstGeom prst="rect">
            <a:avLst/>
          </a:prstGeom>
          <a:noFill/>
          <a:ln>
            <a:noFill/>
          </a:ln>
          <a:effectLst/>
        </p:spPr>
        <p:txBody>
          <a:bodyPr vert="horz" wrap="square" lIns="91440" tIns="45720" rIns="91440" bIns="45720"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6" name="Rectangle 6"/>
          <p:cNvSpPr>
            <a:spLocks noGrp="1" noChangeArrowheads="1"/>
            <a:extLst>
              <a:ext uri="smNativeData">
                <pr:smNativeData xmlns:pr="smNativeData" val="SMDATA_13_4w+2XB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DBlhwM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AAAAAbjUAAEgSAAA+OAAAEAAAACYAAAAIAAAA//////////8="/>
              </a:ext>
            </a:extLst>
          </p:cNvSpPr>
          <p:nvPr>
            <p:ph type="ftr" sz="quarter" idx="4"/>
          </p:nvPr>
        </p:nvSpPr>
        <p:spPr>
          <a:xfrm>
            <a:off x="0" y="8685530"/>
            <a:ext cx="2971800" cy="457200"/>
          </a:xfrm>
          <a:prstGeom prst="rect">
            <a:avLst/>
          </a:prstGeom>
          <a:noFill/>
          <a:ln>
            <a:noFill/>
          </a:ln>
          <a:effectLst/>
        </p:spPr>
        <p:txBody>
          <a:bodyPr vert="horz" wrap="square" lIns="91440" tIns="45720" rIns="91440" bIns="45720" numCol="1" spcCol="215900" anchor="b">
            <a:prstTxWarp prst="textNoShape">
              <a:avLst/>
            </a:prstTxWarp>
          </a:bodyPr>
          <a:lstStyle>
            <a:lvl1pPr>
              <a:spcBef>
                <a:spcPts val="0"/>
              </a:spcBef>
              <a:defRPr sz="1200"/>
            </a:lvl1pPr>
          </a:lstStyle>
          <a:p>
            <a:pPr/>
          </a:p>
        </p:txBody>
      </p:sp>
      <p:sp>
        <p:nvSpPr>
          <p:cNvPr id="7" name="Rectangle 7"/>
          <p:cNvSpPr>
            <a:spLocks noGrp="1" noChangeArrowheads="1"/>
            <a:extLst>
              <a:ext uri="smNativeData">
                <pr:smNativeData xmlns:pr="smNativeData" val="SMDATA_13_4w+2XB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FwAAbjUAAC4qAAA+OAAAEAAAACYAAAAIAAAA//////////8="/>
              </a:ext>
            </a:extLst>
          </p:cNvSpPr>
          <p:nvPr>
            <p:ph type="sldNum" sz="quarter" idx="5"/>
          </p:nvPr>
        </p:nvSpPr>
        <p:spPr>
          <a:xfrm>
            <a:off x="3884930" y="8685530"/>
            <a:ext cx="2971800" cy="457200"/>
          </a:xfrm>
          <a:prstGeom prst="rect">
            <a:avLst/>
          </a:prstGeom>
          <a:noFill/>
          <a:ln>
            <a:noFill/>
          </a:ln>
          <a:effectLst/>
        </p:spPr>
        <p:txBody>
          <a:bodyPr vert="horz" wrap="square" lIns="91440" tIns="45720" rIns="91440" bIns="45720" numCol="1" spcCol="215900" anchor="b">
            <a:prstTxWarp prst="textNoShape">
              <a:avLst/>
            </a:prstTxWarp>
          </a:bodyPr>
          <a:lstStyle>
            <a:lvl1pPr algn="r">
              <a:spcBef>
                <a:spcPts val="0"/>
              </a:spcBef>
            </a:lvl1pPr>
          </a:lstStyle>
          <a:p>
            <a:pPr/>
            <a:fld id="{4924F739-77A4-7101-EA9C-8154B9D21CD4}" type="slidenum">
              <a:rPr sz="1200"/>
              <a:t/>
            </a:fld>
            <a:endParaRPr sz="1200"/>
          </a:p>
        </p:txBody>
      </p:sp>
    </p:spTree>
  </p:cSld>
  <p:clrMap bg1="lt1" tx1="dk1" bg2="lt2" tx2="dk2" accent1="accent1" accent2="accent2" accent3="accent3" accent4="accent4" accent5="accent5" accent6="accent6" hlink="hlink" folHlink="folHlink"/>
  <p:hf sldNum="0" hdr="0" ftr="0" dt="0"/>
  <p:notesStyle>
    <a:lvl1pPr marL="0" marR="0" indent="0" algn="l" defTabSz="914400">
      <a:lnSpc>
        <a:spcPct val="100000"/>
      </a:lnSpc>
      <a:spcBef>
        <a:spcPts val="0"/>
      </a:spcBef>
      <a:spcAft>
        <a:spcPts val="0"/>
      </a:spcAft>
      <a:buNone/>
      <a:tabLst/>
      <a:defRPr sz="1200" b="0" i="0" u="none" strike="noStrike" kern="1" spc="0" baseline="0">
        <a:solidFill>
          <a:schemeClr val="tx1"/>
        </a:solidFill>
        <a:effectLst/>
        <a:txBgFill val="auto"/>
        <a:latin typeface="Arial" pitchFamily="1" charset="0"/>
        <a:ea typeface="Arial" pitchFamily="1" charset="0"/>
        <a:cs typeface="Arial" pitchFamily="1" charset="0"/>
      </a:defRPr>
    </a:lvl1pPr>
    <a:lvl2pPr marL="457200" marR="0" indent="0" algn="l" defTabSz="914400">
      <a:lnSpc>
        <a:spcPct val="100000"/>
      </a:lnSpc>
      <a:spcBef>
        <a:spcPts val="430"/>
      </a:spcBef>
      <a:spcAft>
        <a:spcPts val="0"/>
      </a:spcAft>
      <a:buNone/>
      <a:tabLst/>
      <a:defRPr sz="1200" b="0" i="0" u="none" strike="noStrike" kern="1" spc="0" baseline="0">
        <a:solidFill>
          <a:schemeClr val="tx1"/>
        </a:solidFill>
        <a:effectLst/>
        <a:txBgFill val="auto"/>
        <a:latin typeface="Arial" pitchFamily="1" charset="0"/>
        <a:ea typeface="Arial" pitchFamily="1" charset="0"/>
        <a:cs typeface="Arial" pitchFamily="1" charset="0"/>
      </a:defRPr>
    </a:lvl2pPr>
    <a:lvl3pPr marL="914400" marR="0" indent="0" algn="l" defTabSz="914400">
      <a:lnSpc>
        <a:spcPct val="100000"/>
      </a:lnSpc>
      <a:spcBef>
        <a:spcPts val="430"/>
      </a:spcBef>
      <a:spcAft>
        <a:spcPts val="0"/>
      </a:spcAft>
      <a:buNone/>
      <a:tabLst/>
      <a:defRPr sz="1200" b="0" i="0" u="none" strike="noStrike" kern="1" spc="0" baseline="0">
        <a:solidFill>
          <a:schemeClr val="tx1"/>
        </a:solidFill>
        <a:effectLst/>
        <a:txBgFill val="auto"/>
        <a:latin typeface="Arial" pitchFamily="1" charset="0"/>
        <a:ea typeface="Arial" pitchFamily="1" charset="0"/>
        <a:cs typeface="Arial" pitchFamily="1" charset="0"/>
      </a:defRPr>
    </a:lvl3pPr>
    <a:lvl4pPr marL="1371600" marR="0" indent="0" algn="l" defTabSz="914400">
      <a:lnSpc>
        <a:spcPct val="100000"/>
      </a:lnSpc>
      <a:spcBef>
        <a:spcPts val="430"/>
      </a:spcBef>
      <a:spcAft>
        <a:spcPts val="0"/>
      </a:spcAft>
      <a:buNone/>
      <a:tabLst/>
      <a:defRPr sz="1200" b="0" i="0" u="none" strike="noStrike" kern="1" spc="0" baseline="0">
        <a:solidFill>
          <a:schemeClr val="tx1"/>
        </a:solidFill>
        <a:effectLst/>
        <a:txBgFill val="auto"/>
        <a:latin typeface="Arial" pitchFamily="1" charset="0"/>
        <a:ea typeface="Arial" pitchFamily="1" charset="0"/>
        <a:cs typeface="Arial" pitchFamily="1" charset="0"/>
      </a:defRPr>
    </a:lvl4pPr>
    <a:lvl5pPr marL="1828800" marR="0" indent="0" algn="l" defTabSz="914400">
      <a:lnSpc>
        <a:spcPct val="100000"/>
      </a:lnSpc>
      <a:spcBef>
        <a:spcPts val="430"/>
      </a:spcBef>
      <a:spcAft>
        <a:spcPts val="0"/>
      </a:spcAft>
      <a:buNone/>
      <a:tabLst/>
      <a:defRPr sz="1200" b="0" i="0" u="none" strike="noStrike" kern="1" spc="0" baseline="0">
        <a:solidFill>
          <a:schemeClr val="tx1"/>
        </a:solidFill>
        <a:effectLst/>
        <a:txBgFill val="auto"/>
        <a:latin typeface="Arial" pitchFamily="1" charset="0"/>
        <a:ea typeface="Arial" pitchFamily="1" charset="0"/>
        <a:cs typeface="Arial" pitchFamily="1" charset="0"/>
      </a:defRPr>
    </a:lvl5pPr>
  </p:notesStyle>
</p:notesMaster>
</file>

<file path=ppt/notesSlides/_rels/notesSlide1.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Rectangle 7"/>
          <p:cNvSpPr txBox="1">
            <a:extLst>
              <a:ext uri="smNativeData">
                <pr:smNativeData xmlns:pr="smNativeData" val="SMDATA_13_4w+2XBMAAAAlAAAAEg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FwAAbjUAAC4qAAA+OAAAEAAAACYAAAAIAAAA//////////8="/>
              </a:ext>
            </a:extLst>
          </p:cNvSpPr>
          <p:nvPr/>
        </p:nvSpPr>
        <p:spPr>
          <a:xfrm>
            <a:off x="3884930" y="8685530"/>
            <a:ext cx="2971800" cy="457200"/>
          </a:xfrm>
          <a:prstGeom prst="rect">
            <a:avLst/>
          </a:prstGeom>
          <a:noFill/>
          <a:ln>
            <a:noFill/>
          </a:ln>
          <a:effectLst/>
        </p:spPr>
        <p:txBody>
          <a:bodyPr vert="horz" wrap="square" lIns="91440" tIns="45720" rIns="91440" bIns="45720" numCol="1" spcCol="215900" anchor="b"/>
          <a:lstStyle/>
          <a:p>
            <a:pPr algn="r">
              <a:spcBef>
                <a:spcPts val="0"/>
              </a:spcBef>
            </a:pPr>
            <a:fld id="{61782F1D-538C-2DD9-C2C0-A58C618E34F0}" type="slidenum">
              <a:t/>
            </a:fld>
          </a:p>
        </p:txBody>
      </p:sp>
      <p:sp>
        <p:nvSpPr>
          <p:cNvPr id="3" name="Rectangle 2"/>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AAAAAAPAAAAAQAAACMAAAAjAAAAIwAAAB4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H9/fwAAAAADzMzMAMDA/wB/f38AAAAAAAAAAAAAAAAAAAAAAAAAAAAhAAAAGAAAABQAAAAIBwAAOAQAACgjAABQGQAAEAAAACYAAAAIAAAAvDAAAAAAAAA="/>
              </a:ext>
            </a:extLst>
          </p:cNvSpPr>
          <p:nvPr>
            <p:ph type="sldImg"/>
          </p:nvPr>
        </p:nvSpPr>
        <p:spPr/>
      </p:sp>
      <p:sp>
        <p:nvSpPr>
          <p:cNvPr id="4" name="Rectangle 3"/>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BAAAuBoAAPglAAAINAAAEAAAACYAAAAIAAAAvDAAAAEAAAA="/>
              </a:ext>
            </a:extLst>
          </p:cNvSpPr>
          <p:nvPr>
            <p:ph type="body" idx="1"/>
          </p:nvPr>
        </p:nvSpPr>
        <p:spPr>
          <a:noFill/>
        </p:spPr>
        <p:txBody>
          <a:bodyPr vert="horz" wrap="square" lIns="91440" tIns="45720" rIns="91440" bIns="45720" numCol="1" spcCol="215900" anchor="t">
            <a:prstTxWarp prst="textNoShape">
              <a:avLst/>
            </a:prstTxWarp>
          </a:bodyPr>
          <a:lstStyle/>
          <a:p>
            <a:pPr>
              <a:spcBef>
                <a:spcPts val="0"/>
              </a:spcBef>
            </a:pPr>
          </a:p>
        </p:txBody>
      </p:sp>
    </p:spTree>
  </p:cSld>
  <p:clrMapOvr>
    <a:masterClrMapping/>
  </p:clrMapOvr>
</p:notes>
</file>

<file path=ppt/notesSlides/notesSlide2.xml><?xml version="1.0" encoding="utf-8"?>
<p:notes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Rectangle 7"/>
          <p:cNvSpPr txBox="1">
            <a:extLst>
              <a:ext uri="smNativeData">
                <pr:smNativeData xmlns:pr="smNativeData" val="SMDATA_13_4w+2XBMAAAAlAAAAEg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C+jTY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FwAAbjUAAC4qAAA+OAAAEAAAACYAAAAIAAAA//////////8="/>
              </a:ext>
            </a:extLst>
          </p:cNvSpPr>
          <p:nvPr/>
        </p:nvSpPr>
        <p:spPr>
          <a:xfrm>
            <a:off x="3884930" y="8685530"/>
            <a:ext cx="2971800" cy="457200"/>
          </a:xfrm>
          <a:prstGeom prst="rect">
            <a:avLst/>
          </a:prstGeom>
          <a:noFill/>
          <a:ln>
            <a:noFill/>
          </a:ln>
          <a:effectLst/>
        </p:spPr>
        <p:txBody>
          <a:bodyPr vert="horz" wrap="square" lIns="91440" tIns="45720" rIns="91440" bIns="45720" numCol="1" spcCol="215900" anchor="b"/>
          <a:lstStyle/>
          <a:p>
            <a:pPr algn="r">
              <a:spcBef>
                <a:spcPts val="0"/>
              </a:spcBef>
            </a:pPr>
            <a:fld id="{324BB7EE-A0DF-1E41-91F3-5614F9BD6703}" type="slidenum">
              <a:t/>
            </a:fld>
          </a:p>
        </p:txBody>
      </p:sp>
      <p:sp>
        <p:nvSpPr>
          <p:cNvPr id="3" name="Rectangle 2"/>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AAAAAAPAAAAAQAAACMAAAAjAAAAIwAAAB4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H9/fwAAAAADzMzMAMDA/wB/f38AAAAAAAAAAAAAAAAAAAAAAAAAAAAhAAAAGAAAABQAAAAIBwAAOAQAACgjAABQGQAAEAAAACYAAAAIAAAAvDAAAAAAAAA="/>
              </a:ext>
            </a:extLst>
          </p:cNvSpPr>
          <p:nvPr>
            <p:ph type="sldImg"/>
          </p:nvPr>
        </p:nvSpPr>
        <p:spPr/>
      </p:sp>
      <p:sp>
        <p:nvSpPr>
          <p:cNvPr id="4" name="Rectangle 3"/>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BAAAuBoAAPglAAAINAAAEAAAACYAAAAIAAAAvDAAAAEAAAA="/>
              </a:ext>
            </a:extLst>
          </p:cNvSpPr>
          <p:nvPr>
            <p:ph type="body" idx="1"/>
          </p:nvPr>
        </p:nvSpPr>
        <p:spPr>
          <a:noFill/>
        </p:spPr>
        <p:txBody>
          <a:bodyPr vert="horz" wrap="square" lIns="91440" tIns="45720" rIns="91440" bIns="45720" numCol="1" spcCol="215900" anchor="t">
            <a:prstTxWarp prst="textNoShape">
              <a:avLst/>
            </a:prstTxWarp>
          </a:bodyPr>
          <a:lstStyle/>
          <a:p>
            <a:pPr>
              <a:spcBef>
                <a:spcPts val="0"/>
              </a:spcBef>
            </a:pPr>
          </a:p>
        </p:txBody>
      </p:sp>
    </p:spTree>
  </p:cSld>
  <p:clrMapOvr>
    <a:masterClrMapping/>
  </p:clrMapOvr>
</p:notes>
</file>

<file path=ppt/notesSlides/notesSlide3.xml><?xml version="1.0" encoding="utf-8"?>
<p:notes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Rectangle 7"/>
          <p:cNvSpPr txBox="1">
            <a:extLst>
              <a:ext uri="smNativeData">
                <pr:smNativeData xmlns:pr="smNativeData" val="SMDATA_13_4w+2XBMAAAAlAAAAEg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FwAAbjUAAC4qAAA+OAAAEAAAACYAAAAIAAAA//////////8="/>
              </a:ext>
            </a:extLst>
          </p:cNvSpPr>
          <p:nvPr/>
        </p:nvSpPr>
        <p:spPr>
          <a:xfrm>
            <a:off x="3884930" y="8685530"/>
            <a:ext cx="2971800" cy="457200"/>
          </a:xfrm>
          <a:prstGeom prst="rect">
            <a:avLst/>
          </a:prstGeom>
          <a:noFill/>
          <a:ln>
            <a:noFill/>
          </a:ln>
          <a:effectLst/>
        </p:spPr>
        <p:txBody>
          <a:bodyPr vert="horz" wrap="square" lIns="91440" tIns="45720" rIns="91440" bIns="45720" numCol="1" spcCol="215900" anchor="b"/>
          <a:lstStyle/>
          <a:p>
            <a:pPr algn="r">
              <a:spcBef>
                <a:spcPts val="0"/>
              </a:spcBef>
            </a:pPr>
            <a:fld id="{632A8B49-078E-7F7D-C092-F128C5DC36A4}" type="slidenum">
              <a:t/>
            </a:fld>
          </a:p>
        </p:txBody>
      </p:sp>
      <p:sp>
        <p:nvSpPr>
          <p:cNvPr id="3" name="Rectangle 2"/>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AAAAAAPAAAAAQAAACMAAAAjAAAAIwAAAB4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H9/fwAAAAADzMzMAMDA/wB/f38AAAAAAAAAAAAAAAAAAAAAAAAAAAAhAAAAGAAAABQAAAAIBwAAOAQAACgjAABQGQAAEAAAACYAAAAIAAAAvDAAAAAAAAA="/>
              </a:ext>
            </a:extLst>
          </p:cNvSpPr>
          <p:nvPr>
            <p:ph type="sldImg"/>
          </p:nvPr>
        </p:nvSpPr>
        <p:spPr/>
      </p:sp>
      <p:sp>
        <p:nvSpPr>
          <p:cNvPr id="4" name="Rectangle 3"/>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BAAAuBoAAPglAAAINAAAEAAAACYAAAAIAAAAvDAAAAEAAAA="/>
              </a:ext>
            </a:extLst>
          </p:cNvSpPr>
          <p:nvPr>
            <p:ph type="body" idx="1"/>
          </p:nvPr>
        </p:nvSpPr>
        <p:spPr>
          <a:noFill/>
        </p:spPr>
        <p:txBody>
          <a:bodyPr vert="horz" wrap="square" lIns="91440" tIns="45720" rIns="91440" bIns="45720" numCol="1" spcCol="215900" anchor="t">
            <a:prstTxWarp prst="textNoShape">
              <a:avLst/>
            </a:prstTxWarp>
          </a:bodyPr>
          <a:lstStyle/>
          <a:p>
            <a:pPr>
              <a:spcBef>
                <a:spcPts val="0"/>
              </a:spcBef>
            </a:pPr>
          </a:p>
        </p:txBody>
      </p:sp>
    </p:spTree>
  </p:cSld>
  <p:clrMapOvr>
    <a:masterClrMapping/>
  </p:clrMapOvr>
</p:notes>
</file>

<file path=ppt/notesSlides/notesSlide4.xml><?xml version="1.0" encoding="utf-8"?>
<p:notes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Rectangle 7"/>
          <p:cNvSpPr txBox="1">
            <a:extLst>
              <a:ext uri="smNativeData">
                <pr:smNativeData xmlns:pr="smNativeData" val="SMDATA_13_4w+2XBMAAAAlAAAAEg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FwAAbjUAAC4qAAA+OAAAEAAAACYAAAAIAAAA//////////8="/>
              </a:ext>
            </a:extLst>
          </p:cNvSpPr>
          <p:nvPr/>
        </p:nvSpPr>
        <p:spPr>
          <a:xfrm>
            <a:off x="3884930" y="8685530"/>
            <a:ext cx="2971800" cy="457200"/>
          </a:xfrm>
          <a:prstGeom prst="rect">
            <a:avLst/>
          </a:prstGeom>
          <a:noFill/>
          <a:ln>
            <a:noFill/>
          </a:ln>
          <a:effectLst/>
        </p:spPr>
        <p:txBody>
          <a:bodyPr vert="horz" wrap="square" lIns="91440" tIns="45720" rIns="91440" bIns="45720" numCol="1" spcCol="215900" anchor="b"/>
          <a:lstStyle/>
          <a:p>
            <a:pPr algn="r">
              <a:spcBef>
                <a:spcPts val="0"/>
              </a:spcBef>
            </a:pPr>
            <a:fld id="{516F92B4-FABC-3A64-F2D7-0C31DC990459}" type="slidenum">
              <a:t/>
            </a:fld>
          </a:p>
        </p:txBody>
      </p:sp>
      <p:sp>
        <p:nvSpPr>
          <p:cNvPr id="3" name="Rectangle 2"/>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AAAAAAPAAAAAQAAACMAAAAjAAAAIwAAAB4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H9/fwAAAAADzMzMAMDA/wB/f38AAAAAAAAAAAAAAAAAAAAAAAAAAAAhAAAAGAAAABQAAAAIBwAAOAQAACgjAABQGQAAEAAAACYAAAAIAAAAvDAAAAAAAAA="/>
              </a:ext>
            </a:extLst>
          </p:cNvSpPr>
          <p:nvPr>
            <p:ph type="sldImg"/>
          </p:nvPr>
        </p:nvSpPr>
        <p:spPr/>
      </p:sp>
      <p:sp>
        <p:nvSpPr>
          <p:cNvPr id="4" name="Rectangle 3"/>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BAAAuBoAAPglAAAINAAAEAAAACYAAAAIAAAAvDAAAAEAAAA="/>
              </a:ext>
            </a:extLst>
          </p:cNvSpPr>
          <p:nvPr>
            <p:ph type="body" idx="1"/>
          </p:nvPr>
        </p:nvSpPr>
        <p:spPr>
          <a:noFill/>
        </p:spPr>
        <p:txBody>
          <a:bodyPr vert="horz" wrap="square" lIns="91440" tIns="45720" rIns="91440" bIns="45720" numCol="1" spcCol="215900" anchor="t">
            <a:prstTxWarp prst="textNoShape">
              <a:avLst/>
            </a:prstTxWarp>
          </a:bodyPr>
          <a:lstStyle/>
          <a:p>
            <a:pPr>
              <a:spcBef>
                <a:spcPts val="0"/>
              </a:spcBef>
            </a:pPr>
          </a:p>
        </p:txBody>
      </p:sp>
    </p:spTree>
  </p:cSld>
  <p:clrMapOvr>
    <a:masterClrMapping/>
  </p:clrMapOvr>
</p:notes>
</file>

<file path=ppt/slideLayouts/_rels/slideLayout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p14="http://schemas.microsoft.com/office/powerpoint/2010/main" xmlns:r="http://schemas.openxmlformats.org/officeDocument/2006/relationships" xmlns:a="http://schemas.openxmlformats.org/drawingml/2006/main" type="title">
  <p:cSld name="Title slide">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4w+2XBMAAAAlAAAAZAAAAA8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BAAAGg0AAAg0AAAmFgAAAAAAACYAAAAIAAAAAQAAAAAAAAA="/>
              </a:ext>
            </a:extLst>
          </p:cNvSpPr>
          <p:nvPr>
            <p:ph type="ctrTitle"/>
          </p:nvPr>
        </p:nvSpPr>
        <p:spPr>
          <a:xfrm>
            <a:off x="685800" y="2129790"/>
            <a:ext cx="7772400" cy="1470660"/>
          </a:xfrm>
        </p:spPr>
        <p:txBody>
          <a:bodyPr/>
          <a:lstStyle/>
          <a:p>
            <a:pPr/>
            <a:r>
              <a:t>Click to edit Master title style</a:t>
            </a:r>
          </a:p>
        </p:txBody>
      </p:sp>
      <p:sp>
        <p:nvSpPr>
          <p:cNvPr id="3" name="SlideSubtitle1"/>
          <p:cNvSpPr>
            <a:spLocks noGrp="1" noChangeArrowheads="1"/>
            <a:extLst>
              <a:ext uri="smNativeData">
                <pr:smNativeData xmlns:pr="smNativeData" val="SMDATA_13_4w+2XBMAAAAlAAAAZAAAAA8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GEAc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wCAAA6BcAANAvAACwIgAAAAAAACYAAAAIAAAAAQAAAAAAAAA="/>
              </a:ext>
            </a:extLst>
          </p:cNvSpPr>
          <p:nvPr>
            <p:ph type="subTitle" idx="1"/>
          </p:nvPr>
        </p:nvSpPr>
        <p:spPr>
          <a:xfrm>
            <a:off x="1371600" y="3886200"/>
            <a:ext cx="6400800" cy="1752600"/>
          </a:xfrm>
        </p:spPr>
        <p:txBody>
          <a:bodyPr/>
          <a:lstStyle/>
          <a:p>
            <a:pPr/>
            <a:r>
              <a:t>Click to edit Master subtitle style</a:t>
            </a:r>
          </a:p>
        </p:txBody>
      </p:sp>
      <p:sp>
        <p:nvSpPr>
          <p:cNvPr id="4" name="DateTime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ayYAAPAPAABZKQAAEAAAACYAAAAIAAAAAIAAAAAAAAA="/>
              </a:ext>
            </a:extLst>
          </p:cNvSpPr>
          <p:nvPr>
            <p:ph type="dt" sz="quarter" idx="10"/>
          </p:nvPr>
        </p:nvSpPr>
        <p:spPr/>
        <p:txBody>
          <a:bodyPr/>
          <a:lstStyle/>
          <a:p>
            <a:pPr/>
          </a:p>
        </p:txBody>
      </p:sp>
      <p:sp>
        <p:nvSpPr>
          <p:cNvPr id="5" name="Foot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EwAAayYAAAglAABZKQAAEAAAACYAAAAIAAAAAIAAAAAAAAA="/>
              </a:ext>
            </a:extLst>
          </p:cNvSpPr>
          <p:nvPr>
            <p:ph type="ftr" sz="quarter" idx="11"/>
          </p:nvPr>
        </p:nvSpPr>
        <p:spPr/>
        <p:txBody>
          <a:bodyPr/>
          <a:lstStyle/>
          <a:p>
            <a:pPr/>
          </a:p>
        </p:txBody>
      </p:sp>
      <p:sp>
        <p:nvSpPr>
          <p:cNvPr id="6" name="SlideNumb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ACQAI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QKAAAayYAAHA1AABZKQAAEAAAACYAAAAIAAAAAIAAAAAAAAA="/>
              </a:ext>
            </a:extLst>
          </p:cNvSpPr>
          <p:nvPr>
            <p:ph type="sldNum" sz="quarter" idx="12"/>
          </p:nvPr>
        </p:nvSpPr>
        <p:spPr/>
        <p:txBody>
          <a:bodyPr/>
          <a:lstStyle/>
          <a:p>
            <a:pPr/>
            <a:fld id="{41DCCC28-66AC-893A-E264-906F822A14C5}" type="slidenum">
              <a:t/>
            </a:fld>
          </a:p>
        </p:txBody>
      </p:sp>
    </p:spTree>
  </p:cSld>
  <p:clrMapOvr>
    <a:masterClrMapping/>
  </p:clrMapOvr>
</p:sldLayout>
</file>

<file path=ppt/slideLayouts/slideLayout10.xml><?xml version="1.0" encoding="utf-8"?>
<p:sldLayout xmlns:p="http://schemas.openxmlformats.org/presentationml/2006/main" xmlns:p14="http://schemas.microsoft.com/office/powerpoint/2010/main" xmlns:r="http://schemas.openxmlformats.org/officeDocument/2006/relationships" xmlns:a="http://schemas.openxmlformats.org/drawingml/2006/main" type="vertTx">
  <p:cSld name="Title and vertical text">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GEyVT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sQEAAHA1AAC5CAAAEAAAACYAAAAIAAAAAAAAAAAAAAA="/>
              </a:ext>
            </a:extLst>
          </p:cNvSpPr>
          <p:nvPr>
            <p:ph type="title"/>
          </p:nvPr>
        </p:nvSpPr>
        <p:spPr/>
        <p:txBody>
          <a:bodyPr/>
          <a:lstStyle/>
          <a:p>
            <a:pPr/>
            <a:r>
              <a:t>Click to edit Master title style</a:t>
            </a:r>
          </a:p>
        </p:txBody>
      </p:sp>
      <p:sp>
        <p:nvSpPr>
          <p:cNvPr id="3" name="SlideText1"/>
          <p:cNvSpPr>
            <a:spLocks noGrp="1" noChangeArrowheads="1"/>
            <a:extLst>
              <a:ext uri="smNativeData">
                <pr:smNativeData xmlns:pr="smNativeData" val="SMDATA_13_4w+2XBMAAAAlAAAAZAAAAA0AAAAAkAAAAEgAAACQAAAASAAAAAAAAAAA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IIBjk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2AkAAHA1AACwJQAAEAAAACYAAAAIAAAAAgAAAAAAAAA="/>
              </a:ext>
            </a:extLst>
          </p:cNvSpPr>
          <p:nvPr>
            <p:ph idx="1"/>
          </p:nvPr>
        </p:nvSpPr>
        <p:spPr/>
        <p:txBody>
          <a:bodyPr vert="vert" wrap="square" lIns="91440" tIns="45720" rIns="91440" bIns="45720"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sLDA0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ayYAAPAPAABZKQAAEAAAACYAAAAIAAAAAIAAAAAAAAA="/>
              </a:ext>
            </a:extLst>
          </p:cNvSpPr>
          <p:nvPr>
            <p:ph type="dt" sz="quarter" idx="10"/>
          </p:nvPr>
        </p:nvSpPr>
        <p:spPr/>
        <p:txBody>
          <a:bodyPr/>
          <a:lstStyle/>
          <a:p>
            <a:pPr/>
          </a:p>
        </p:txBody>
      </p:sp>
      <p:sp>
        <p:nvSpPr>
          <p:cNvPr id="5" name="Foot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CoiFgo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EwAAayYAAAglAABZKQAAEAAAACYAAAAIAAAAAIAAAAAAAAA="/>
              </a:ext>
            </a:extLst>
          </p:cNvSpPr>
          <p:nvPr>
            <p:ph type="ftr" sz="quarter" idx="11"/>
          </p:nvPr>
        </p:nvSpPr>
        <p:spPr/>
        <p:txBody>
          <a:bodyPr/>
          <a:lstStyle/>
          <a:p>
            <a:pPr/>
          </a:p>
        </p:txBody>
      </p:sp>
      <p:sp>
        <p:nvSpPr>
          <p:cNvPr id="6" name="SlideNumb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UFBQU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QKAAAayYAAHA1AABZKQAAEAAAACYAAAAIAAAAAIAAAAAAAAA="/>
              </a:ext>
            </a:extLst>
          </p:cNvSpPr>
          <p:nvPr>
            <p:ph type="sldNum" sz="quarter" idx="12"/>
          </p:nvPr>
        </p:nvSpPr>
        <p:spPr/>
        <p:txBody>
          <a:bodyPr/>
          <a:lstStyle/>
          <a:p>
            <a:pPr/>
            <a:fld id="{11ADCC74-3AFC-F83A-B215-CC6F825B4499}" type="slidenum">
              <a:t/>
            </a:fld>
          </a:p>
        </p:txBody>
      </p:sp>
    </p:spTree>
  </p:cSld>
  <p:clrMapOvr>
    <a:masterClrMapping/>
  </p:clrMapOvr>
</p:sldLayout>
</file>

<file path=ppt/slideLayouts/slideLayout11.xml><?xml version="1.0" encoding="utf-8"?>
<p:sldLayout xmlns:p="http://schemas.openxmlformats.org/presentationml/2006/main" xmlns:p14="http://schemas.microsoft.com/office/powerpoint/2010/main" xmlns:r="http://schemas.openxmlformats.org/officeDocument/2006/relationships" xmlns:a="http://schemas.openxmlformats.org/drawingml/2006/main" type="vertTitleAndTx">
  <p:cSld name="Vertical title and text">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4w+2XBMAAAAlAAAAZAAAAA0AAAAAkAAAAEgAAACQAAAASAAAAAAAAAAC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IKAAAsAEAAHA1AACwJQAAEAAAACYAAAAIAAAAgwAAAAAAAAA="/>
              </a:ext>
            </a:extLst>
          </p:cNvSpPr>
          <p:nvPr>
            <p:ph type="title"/>
          </p:nvPr>
        </p:nvSpPr>
        <p:spPr>
          <a:xfrm>
            <a:off x="6629400" y="274320"/>
            <a:ext cx="2057400" cy="5852160"/>
          </a:xfrm>
        </p:spPr>
        <p:txBody>
          <a:bodyPr vert="vert" wrap="square" lIns="91440" tIns="45720" rIns="91440" bIns="45720" numCol="1" spcCol="215900" anchor="b">
            <a:prstTxWarp prst="textNoShape">
              <a:avLst/>
            </a:prstTxWarp>
          </a:bodyPr>
          <a:lstStyle/>
          <a:p>
            <a:pPr/>
            <a:r>
              <a:t>Click to edit Master title style</a:t>
            </a:r>
          </a:p>
        </p:txBody>
      </p:sp>
      <p:sp>
        <p:nvSpPr>
          <p:cNvPr id="3" name="SlideText1"/>
          <p:cNvSpPr>
            <a:spLocks noGrp="1" noChangeArrowheads="1"/>
            <a:extLst>
              <a:ext uri="smNativeData">
                <pr:smNativeData xmlns:pr="smNativeData" val="SMDATA_13_4w+2XBMAAAAlAAAAZAAAAA0AAAAAkAAAAEgAAACQAAAASAAAAAAAAAAA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ICAgI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sAEAANgnAACwJQAAEAAAACYAAAAIAAAAAwAAAAAAAAA="/>
              </a:ext>
            </a:extLst>
          </p:cNvSpPr>
          <p:nvPr>
            <p:ph idx="1"/>
          </p:nvPr>
        </p:nvSpPr>
        <p:spPr>
          <a:xfrm>
            <a:off x="457200" y="274320"/>
            <a:ext cx="6019800" cy="5852160"/>
          </a:xfrm>
        </p:spPr>
        <p:txBody>
          <a:bodyPr vert="vert" wrap="square" lIns="91440" tIns="45720" rIns="91440" bIns="45720"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p7e3w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ayYAAPAPAABZKQAAEAAAACYAAAAIAAAAAIAAAAAAAAA="/>
              </a:ext>
            </a:extLst>
          </p:cNvSpPr>
          <p:nvPr>
            <p:ph type="dt" sz="quarter" idx="10"/>
          </p:nvPr>
        </p:nvSpPr>
        <p:spPr/>
        <p:txBody>
          <a:bodyPr/>
          <a:lstStyle/>
          <a:p>
            <a:pPr/>
          </a:p>
        </p:txBody>
      </p:sp>
      <p:sp>
        <p:nvSpPr>
          <p:cNvPr id="5" name="Foot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9/f38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EwAAayYAAAglAABZKQAAEAAAACYAAAAIAAAAAIAAAAAAAAA="/>
              </a:ext>
            </a:extLst>
          </p:cNvSpPr>
          <p:nvPr>
            <p:ph type="ftr" sz="quarter" idx="11"/>
          </p:nvPr>
        </p:nvSpPr>
        <p:spPr/>
        <p:txBody>
          <a:bodyPr/>
          <a:lstStyle/>
          <a:p>
            <a:pPr/>
          </a:p>
        </p:txBody>
      </p:sp>
      <p:sp>
        <p:nvSpPr>
          <p:cNvPr id="6" name="SlideNumb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IODg4M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QKAAAayYAAHA1AABZKQAAEAAAACYAAAAIAAAAAIAAAAAAAAA="/>
              </a:ext>
            </a:extLst>
          </p:cNvSpPr>
          <p:nvPr>
            <p:ph type="sldNum" sz="quarter" idx="12"/>
          </p:nvPr>
        </p:nvSpPr>
        <p:spPr/>
        <p:txBody>
          <a:bodyPr/>
          <a:lstStyle/>
          <a:p>
            <a:pPr/>
            <a:fld id="{74B9B8E2-AC99-EC4E-D701-5A1BF64F210F}" type="slidenum">
              <a:t/>
            </a:fld>
          </a:p>
        </p:txBody>
      </p:sp>
    </p:spTree>
  </p:cSld>
  <p:clrMapOvr>
    <a:masterClrMapping/>
  </p:clrMapOvr>
</p:sldLayout>
</file>

<file path=ppt/slideLayouts/slideLayout2.xml><?xml version="1.0" encoding="utf-8"?>
<p:sldLayout xmlns:p="http://schemas.openxmlformats.org/presentationml/2006/main" xmlns:p14="http://schemas.microsoft.com/office/powerpoint/2010/main" xmlns:r="http://schemas.openxmlformats.org/officeDocument/2006/relationships" xmlns:a="http://schemas.openxmlformats.org/drawingml/2006/main" type="tx">
  <p:cSld name="Title and content">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sQEAAHA1AAC5CAAAEAAAACYAAAAIAAAAAAAAAAAAAAA="/>
              </a:ext>
            </a:extLst>
          </p:cNvSpPr>
          <p:nvPr>
            <p:ph type="title"/>
          </p:nvPr>
        </p:nvSpPr>
        <p:spPr/>
        <p:txBody>
          <a:bodyPr/>
          <a:lstStyle/>
          <a:p>
            <a:pPr/>
            <a:r>
              <a:t>Click to edit Master title style</a:t>
            </a:r>
          </a:p>
        </p:txBody>
      </p:sp>
      <p:sp>
        <p:nvSpPr>
          <p:cNvPr id="3" name="SlideText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GkAYw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2AkAAHA1AACwJQAAEAAAACYAAAAIAAAAAAAAAAAAAAA="/>
              </a:ext>
            </a:extLst>
          </p:cNvSpPr>
          <p:nvPr>
            <p:ph idx="1"/>
          </p:nvPr>
        </p:nvSpPr>
        <p:spPr/>
        <p:txBody>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E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ayYAAPAPAABZKQAAEAAAACYAAAAIAAAAAIAAAAAAAAA="/>
              </a:ext>
            </a:extLst>
          </p:cNvSpPr>
          <p:nvPr>
            <p:ph type="dt" sz="quarter" idx="10"/>
          </p:nvPr>
        </p:nvSpPr>
        <p:spPr/>
        <p:txBody>
          <a:bodyPr/>
          <a:lstStyle/>
          <a:p>
            <a:pPr/>
          </a:p>
        </p:txBody>
      </p:sp>
      <p:sp>
        <p:nvSpPr>
          <p:cNvPr id="5" name="Foot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P////8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EwAAayYAAAglAABZKQAAEAAAACYAAAAIAAAAAIAAAAAAAAA="/>
              </a:ext>
            </a:extLst>
          </p:cNvSpPr>
          <p:nvPr>
            <p:ph type="ftr" sz="quarter" idx="11"/>
          </p:nvPr>
        </p:nvSpPr>
        <p:spPr/>
        <p:txBody>
          <a:bodyPr/>
          <a:lstStyle/>
          <a:p>
            <a:pPr/>
          </a:p>
        </p:txBody>
      </p:sp>
      <p:sp>
        <p:nvSpPr>
          <p:cNvPr id="6" name="SlideNumb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DI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QKAAAayYAAHA1AABZKQAAEAAAACYAAAAIAAAAAIAAAAAAAAA="/>
              </a:ext>
            </a:extLst>
          </p:cNvSpPr>
          <p:nvPr>
            <p:ph type="sldNum" sz="quarter" idx="12"/>
          </p:nvPr>
        </p:nvSpPr>
        <p:spPr/>
        <p:txBody>
          <a:bodyPr/>
          <a:lstStyle/>
          <a:p>
            <a:pPr/>
            <a:fld id="{618A023D-738C-DFF4-C232-85A14C7C34D0}" type="slidenum">
              <a:t/>
            </a:fld>
          </a:p>
        </p:txBody>
      </p:sp>
    </p:spTree>
  </p:cSld>
  <p:clrMapOvr>
    <a:masterClrMapping/>
  </p:clrMapOvr>
</p:sldLayout>
</file>

<file path=ppt/slideLayouts/slideLayout3.xml><?xml version="1.0" encoding="utf-8"?>
<p:sldLayout xmlns:p="http://schemas.openxmlformats.org/presentationml/2006/main" xmlns:p14="http://schemas.microsoft.com/office/powerpoint/2010/main" xmlns:r="http://schemas.openxmlformats.org/officeDocument/2006/relationships" xmlns:a="http://schemas.openxmlformats.org/drawingml/2006/main" type="secHead">
  <p:cSld name="Section header">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yBAAAHBsAAEI0AAB9IwAAEAAAACYAAAAIAAAAgQAAAAAAAAA="/>
              </a:ext>
            </a:extLst>
          </p:cNvSpPr>
          <p:nvPr>
            <p:ph type="title"/>
          </p:nvPr>
        </p:nvSpPr>
        <p:spPr>
          <a:xfrm>
            <a:off x="722630" y="4406900"/>
            <a:ext cx="7772400" cy="1362075"/>
          </a:xfrm>
        </p:spPr>
        <p:txBody>
          <a:bodyPr vert="horz" wrap="square" lIns="91440" tIns="45720" rIns="91440" bIns="45720" numCol="1" spcCol="215900" anchor="t">
            <a:prstTxWarp prst="textNoShape">
              <a:avLst/>
            </a:prstTxWarp>
          </a:bodyPr>
          <a:lstStyle/>
          <a:p>
            <a:pPr/>
            <a:r>
              <a:t>Click to edit Master title style</a:t>
            </a:r>
          </a:p>
        </p:txBody>
      </p:sp>
      <p:sp>
        <p:nvSpPr>
          <p:cNvPr id="3" name="SlideText1"/>
          <p:cNvSpPr>
            <a:spLocks noGrp="1" noChangeArrowheads="1"/>
            <a:extLst>
              <a:ext uri="smNativeData">
                <pr:smNativeData xmlns:pr="smNativeData" val="SMDATA_13_4w+2XB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yBAAA4REAAEI0AAAcGwAAEAAAACYAAAAIAAAAgQAAAAAAAAA="/>
              </a:ext>
            </a:extLst>
          </p:cNvSpPr>
          <p:nvPr>
            <p:ph idx="1"/>
          </p:nvPr>
        </p:nvSpPr>
        <p:spPr>
          <a:xfrm>
            <a:off x="722630" y="2906395"/>
            <a:ext cx="7772400" cy="1500505"/>
          </a:xfrm>
        </p:spPr>
        <p:txBody>
          <a:bodyPr vert="horz" wrap="square" lIns="91440" tIns="45720" rIns="91440" bIns="45720" numCol="1" spcCol="215900" anchor="b">
            <a:prstTxWarp prst="textNoShape">
              <a:avLst/>
            </a:prstTxWarp>
          </a:bodyPr>
          <a:lstStyle/>
          <a:p>
            <a:pPr/>
            <a:r>
              <a:t>Click to edit Master text styles</a:t>
            </a:r>
          </a:p>
        </p:txBody>
      </p:sp>
      <p:sp>
        <p:nvSpPr>
          <p:cNvPr id="4" name="DateTime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hyp/8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ayYAAPAPAABZKQAAEAAAACYAAAAIAAAAAIAAAAAAAAA="/>
              </a:ext>
            </a:extLst>
          </p:cNvSpPr>
          <p:nvPr>
            <p:ph type="dt" sz="quarter" idx="10"/>
          </p:nvPr>
        </p:nvSpPr>
        <p:spPr/>
        <p:txBody>
          <a:bodyPr/>
          <a:lstStyle/>
          <a:p>
            <a:pPr/>
          </a:p>
        </p:txBody>
      </p:sp>
      <p:sp>
        <p:nvSpPr>
          <p:cNvPr id="5" name="Foot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C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EwAAayYAAAglAABZKQAAEAAAACYAAAAIAAAAAIAAAAAAAAA="/>
              </a:ext>
            </a:extLst>
          </p:cNvSpPr>
          <p:nvPr>
            <p:ph type="ftr" sz="quarter" idx="11"/>
          </p:nvPr>
        </p:nvSpPr>
        <p:spPr/>
        <p:txBody>
          <a:bodyPr/>
          <a:lstStyle/>
          <a:p>
            <a:pPr/>
          </a:p>
        </p:txBody>
      </p:sp>
      <p:sp>
        <p:nvSpPr>
          <p:cNvPr id="6" name="SlideNumb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KD/yQM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QKAAAayYAAHA1AABZKQAAEAAAACYAAAAIAAAAAIAAAAAAAAA="/>
              </a:ext>
            </a:extLst>
          </p:cNvSpPr>
          <p:nvPr>
            <p:ph type="sldNum" sz="quarter" idx="12"/>
          </p:nvPr>
        </p:nvSpPr>
        <p:spPr/>
        <p:txBody>
          <a:bodyPr/>
          <a:lstStyle/>
          <a:p>
            <a:pPr/>
            <a:fld id="{019D4803-4DEC-C8BE-A225-BBEB066B54EE}" type="slidenum">
              <a:t/>
            </a:fld>
          </a:p>
        </p:txBody>
      </p:sp>
    </p:spTree>
  </p:cSld>
  <p:clrMapOvr>
    <a:masterClrMapping/>
  </p:clrMapOvr>
</p:sldLayout>
</file>

<file path=ppt/slideLayouts/slideLayout4.xml><?xml version="1.0" encoding="utf-8"?>
<p:sldLayout xmlns:p="http://schemas.openxmlformats.org/presentationml/2006/main" xmlns:p14="http://schemas.microsoft.com/office/powerpoint/2010/main" xmlns:r="http://schemas.openxmlformats.org/officeDocument/2006/relationships" xmlns:a="http://schemas.openxmlformats.org/drawingml/2006/main" type="twoColTx">
  <p:cSld name="Title and two contents">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sQEAAHA1AAC5CAAAEAAAACYAAAAIAAAAAAAAAAAAAAA="/>
              </a:ext>
            </a:extLst>
          </p:cNvSpPr>
          <p:nvPr>
            <p:ph type="title"/>
          </p:nvPr>
        </p:nvSpPr>
        <p:spPr/>
        <p:txBody>
          <a:bodyPr/>
          <a:lstStyle/>
          <a:p>
            <a:pPr/>
            <a:r>
              <a:t>Click to edit Master title style</a:t>
            </a:r>
          </a:p>
        </p:txBody>
      </p:sp>
      <p:sp>
        <p:nvSpPr>
          <p:cNvPr id="3" name="SlideText2"/>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2AkAAKgbAACwJQAAEAAAACYAAAAIAAAAAQAAAAAAAAA="/>
              </a:ext>
            </a:extLst>
          </p:cNvSpPr>
          <p:nvPr>
            <p:ph sz="half" idx="1"/>
          </p:nvPr>
        </p:nvSpPr>
        <p:spPr>
          <a:xfrm>
            <a:off x="457200" y="1600200"/>
            <a:ext cx="4038600" cy="4526280"/>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4" name="SlideText1"/>
          <p:cNvSpPr>
            <a:spLocks noGrp="1" noChangeArrowheads="1"/>
            <a:extLst>
              <a:ext uri="smNativeData">
                <pr:smNativeData xmlns:pr="smNativeData" val="SMDATA_13_4w+2XBMAAAAlAAAAZAAAAA8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E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YHAAA2AkAAHA1AACwJQAAAAAAACYAAAAIAAAAAQAAAAAAAAA="/>
              </a:ext>
            </a:extLst>
          </p:cNvSpPr>
          <p:nvPr>
            <p:ph sz="half" idx="2"/>
          </p:nvPr>
        </p:nvSpPr>
        <p:spPr>
          <a:xfrm>
            <a:off x="4648200" y="1600200"/>
            <a:ext cx="4038600" cy="4526280"/>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5" name="DateTime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P////8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ayYAAPAPAABZKQAAEAAAACYAAAAIAAAAAIAAAAAAAAA="/>
              </a:ext>
            </a:extLst>
          </p:cNvSpPr>
          <p:nvPr>
            <p:ph type="dt" sz="quarter" idx="10"/>
          </p:nvPr>
        </p:nvSpPr>
        <p:spPr/>
        <p:txBody>
          <a:bodyPr/>
          <a:lstStyle/>
          <a:p>
            <a:pPr/>
          </a:p>
        </p:txBody>
      </p:sp>
      <p:sp>
        <p:nvSpPr>
          <p:cNvPr id="6" name="Foot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c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EwAAayYAAAglAABZKQAAEAAAACYAAAAIAAAAAIAAAAAAAAA="/>
              </a:ext>
            </a:extLst>
          </p:cNvSpPr>
          <p:nvPr>
            <p:ph type="ftr" sz="quarter" idx="11"/>
          </p:nvPr>
        </p:nvSpPr>
        <p:spPr/>
        <p:txBody>
          <a:bodyPr/>
          <a:lstStyle/>
          <a:p>
            <a:pPr/>
          </a:p>
        </p:txBody>
      </p:sp>
      <p:sp>
        <p:nvSpPr>
          <p:cNvPr id="7" name="SlideNumb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E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QKAAAayYAAHA1AABZKQAAEAAAACYAAAAIAAAAAIAAAAAAAAA="/>
              </a:ext>
            </a:extLst>
          </p:cNvSpPr>
          <p:nvPr>
            <p:ph type="sldNum" sz="quarter" idx="12"/>
          </p:nvPr>
        </p:nvSpPr>
        <p:spPr/>
        <p:txBody>
          <a:bodyPr/>
          <a:lstStyle/>
          <a:p>
            <a:pPr/>
            <a:fld id="{5C0DE967-29B1-581F-FFB5-DF4AA7FB098A}" type="slidenum">
              <a:t/>
            </a:fld>
          </a:p>
        </p:txBody>
      </p:sp>
    </p:spTree>
  </p:cSld>
  <p:clrMapOvr>
    <a:masterClrMapping/>
  </p:clrMapOvr>
</p:sldLayout>
</file>

<file path=ppt/slideLayouts/slideLayout5.xml><?xml version="1.0" encoding="utf-8"?>
<p:sldLayout xmlns:p="http://schemas.openxmlformats.org/presentationml/2006/main" xmlns:p14="http://schemas.microsoft.com/office/powerpoint/2010/main" xmlns:r="http://schemas.openxmlformats.org/officeDocument/2006/relationships" xmlns:a="http://schemas.openxmlformats.org/drawingml/2006/main" type="twoTxTwoObj">
  <p:cSld name="Compariso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GEyVT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sQEAAHA1AAC5CAAAEAAAACYAAAAIAAAAAAAAAAAAAAA="/>
              </a:ext>
            </a:extLst>
          </p:cNvSpPr>
          <p:nvPr>
            <p:ph type="title"/>
          </p:nvPr>
        </p:nvSpPr>
        <p:spPr/>
        <p:txBody>
          <a:bodyPr/>
          <a:lstStyle/>
          <a:p>
            <a:pPr/>
            <a:r>
              <a:t>Click to edit Master title style</a:t>
            </a:r>
          </a:p>
        </p:txBody>
      </p:sp>
      <p:sp>
        <p:nvSpPr>
          <p:cNvPr id="3" name="SlideText3"/>
          <p:cNvSpPr>
            <a:spLocks noGrp="1" noChangeArrowheads="1"/>
            <a:extLst>
              <a:ext uri="smNativeData">
                <pr:smNativeData xmlns:pr="smNativeData" val="SMDATA_13_4w+2XB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QAI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cQkAAKobAABhDQAAEAAAACYAAAAIAAAAgQAAAAAAAAA="/>
              </a:ext>
            </a:extLst>
          </p:cNvSpPr>
          <p:nvPr>
            <p:ph idx="1"/>
          </p:nvPr>
        </p:nvSpPr>
        <p:spPr>
          <a:xfrm>
            <a:off x="457200" y="1534795"/>
            <a:ext cx="4039870" cy="640080"/>
          </a:xfrm>
        </p:spPr>
        <p:txBody>
          <a:bodyPr vert="horz" wrap="square" lIns="91440" tIns="45720" rIns="91440" bIns="45720" numCol="1" spcCol="215900" anchor="b">
            <a:prstTxWarp prst="textNoShape">
              <a:avLst/>
            </a:prstTxWarp>
          </a:bodyPr>
          <a:lstStyle/>
          <a:p>
            <a:pPr/>
            <a:r>
              <a:t>Click to edit Master text styles</a:t>
            </a:r>
          </a:p>
        </p:txBody>
      </p:sp>
      <p:sp>
        <p:nvSpPr>
          <p:cNvPr id="4" name="SlideText1"/>
          <p:cNvSpPr>
            <a:spLocks noGrp="1" noChangeArrowheads="1"/>
            <a:extLst>
              <a:ext uri="smNativeData">
                <pr:smNativeData xmlns:pr="smNativeData" val="SMDATA_13_4w+2XBMAAAAlAAAAZAAAAA8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ICAgI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YQ0AAKobAACwJQAAAAAAACYAAAAIAAAAAQAAAAAAAAA="/>
              </a:ext>
            </a:extLst>
          </p:cNvSpPr>
          <p:nvPr>
            <p:ph sz="half" idx="2"/>
          </p:nvPr>
        </p:nvSpPr>
        <p:spPr>
          <a:xfrm>
            <a:off x="457200" y="2174875"/>
            <a:ext cx="4039870" cy="3951605"/>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5" name="SlideText2"/>
          <p:cNvSpPr>
            <a:spLocks noGrp="1" noChangeArrowheads="1"/>
            <a:extLst>
              <a:ext uri="smNativeData">
                <pr:smNativeData xmlns:pr="smNativeData" val="SMDATA_13_4w+2XBMAAAAlAAAAZAAAAA8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ICAgI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WHAAAcQkAAHA1AABhDQAAAAAAACYAAAAIAAAAgQAAAAAAAAA="/>
              </a:ext>
            </a:extLst>
          </p:cNvSpPr>
          <p:nvPr>
            <p:ph idx="3"/>
          </p:nvPr>
        </p:nvSpPr>
        <p:spPr>
          <a:xfrm>
            <a:off x="4646930" y="1534795"/>
            <a:ext cx="4039870" cy="640080"/>
          </a:xfrm>
        </p:spPr>
        <p:txBody>
          <a:bodyPr vert="horz" wrap="square" lIns="91440" tIns="45720" rIns="91440" bIns="45720" numCol="1" spcCol="215900" anchor="b">
            <a:prstTxWarp prst="textNoShape">
              <a:avLst/>
            </a:prstTxWarp>
          </a:bodyPr>
          <a:lstStyle/>
          <a:p>
            <a:pPr/>
            <a:r>
              <a:t>Click to edit Master text styles</a:t>
            </a:r>
          </a:p>
        </p:txBody>
      </p:sp>
      <p:sp>
        <p:nvSpPr>
          <p:cNvPr id="6" name="SlideText4"/>
          <p:cNvSpPr>
            <a:spLocks noGrp="1" noChangeArrowheads="1"/>
            <a:extLst>
              <a:ext uri="smNativeData">
                <pr:smNativeData xmlns:pr="smNativeData" val="SMDATA_13_4w+2XBMAAAAlAAAAZAAAAA8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MpDAw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WHAAAYQ0AAHA1AACwJQAAAAAAACYAAAAIAAAAAQAAAAAAAAA="/>
              </a:ext>
            </a:extLst>
          </p:cNvSpPr>
          <p:nvPr>
            <p:ph sz="half" idx="4"/>
          </p:nvPr>
        </p:nvSpPr>
        <p:spPr>
          <a:xfrm>
            <a:off x="4646930" y="2174875"/>
            <a:ext cx="4039870" cy="3951605"/>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7" name="DateTime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JaAw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ayYAAPAPAABZKQAAEAAAACYAAAAIAAAAAIAAAAAAAAA="/>
              </a:ext>
            </a:extLst>
          </p:cNvSpPr>
          <p:nvPr>
            <p:ph type="dt" sz="quarter" idx="10"/>
          </p:nvPr>
        </p:nvSpPr>
        <p:spPr/>
        <p:txBody>
          <a:bodyPr/>
          <a:lstStyle/>
          <a:p>
            <a:pPr/>
          </a:p>
        </p:txBody>
      </p:sp>
      <p:sp>
        <p:nvSpPr>
          <p:cNvPr id="8" name="Foot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MASj8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EwAAayYAAAglAABZKQAAEAAAACYAAAAIAAAAAIAAAAAAAAA="/>
              </a:ext>
            </a:extLst>
          </p:cNvSpPr>
          <p:nvPr>
            <p:ph type="ftr" sz="quarter" idx="11"/>
          </p:nvPr>
        </p:nvSpPr>
        <p:spPr/>
        <p:txBody>
          <a:bodyPr/>
          <a:lstStyle/>
          <a:p>
            <a:pPr/>
          </a:p>
        </p:txBody>
      </p:sp>
      <p:sp>
        <p:nvSpPr>
          <p:cNvPr id="9" name="SlideNumb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MAPT8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QKAAAayYAAHA1AABZKQAAEAAAACYAAAAIAAAAAIAAAAAAAAA="/>
              </a:ext>
            </a:extLst>
          </p:cNvSpPr>
          <p:nvPr>
            <p:ph type="sldNum" sz="quarter" idx="12"/>
          </p:nvPr>
        </p:nvSpPr>
        <p:spPr/>
        <p:txBody>
          <a:bodyPr/>
          <a:lstStyle/>
          <a:p>
            <a:pPr/>
            <a:fld id="{1930E15B-15F4-6517-BA88-E342AFC64CB6}" type="slidenum">
              <a:t/>
            </a:fld>
          </a:p>
        </p:txBody>
      </p:sp>
    </p:spTree>
  </p:cSld>
  <p:clrMapOvr>
    <a:masterClrMapping/>
  </p:clrMapOvr>
</p:sldLayout>
</file>

<file path=ppt/slideLayouts/slideLayout6.xml><?xml version="1.0" encoding="utf-8"?>
<p:sldLayout xmlns:p="http://schemas.openxmlformats.org/presentationml/2006/main" xmlns:p14="http://schemas.microsoft.com/office/powerpoint/2010/main" xmlns:r="http://schemas.openxmlformats.org/officeDocument/2006/relationships" xmlns:a="http://schemas.openxmlformats.org/drawingml/2006/main" type="titleOnly">
  <p:cSld name="Title only">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GEyVT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sQEAAHA1AAC5CAAAEAAAACYAAAAIAAAAAAAAAAAAAAA="/>
              </a:ext>
            </a:extLst>
          </p:cNvSpPr>
          <p:nvPr>
            <p:ph type="title"/>
          </p:nvPr>
        </p:nvSpPr>
        <p:spPr/>
        <p:txBody>
          <a:bodyPr/>
          <a:lstStyle/>
          <a:p>
            <a:pPr/>
            <a:r>
              <a:t>Click to edit Master title style</a:t>
            </a:r>
          </a:p>
        </p:txBody>
      </p:sp>
      <p:sp>
        <p:nvSpPr>
          <p:cNvPr id="3" name="DateTime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QAI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ayYAAPAPAABZKQAAEAAAACYAAAAIAAAAAIAAAAAAAAA="/>
              </a:ext>
            </a:extLst>
          </p:cNvSpPr>
          <p:nvPr>
            <p:ph type="dt" sz="quarter" idx="10"/>
          </p:nvPr>
        </p:nvSpPr>
        <p:spPr/>
        <p:txBody>
          <a:bodyPr/>
          <a:lstStyle/>
          <a:p>
            <a:pPr/>
          </a:p>
        </p:txBody>
      </p:sp>
      <p:sp>
        <p:nvSpPr>
          <p:cNvPr id="4" name="Foot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k/9KE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EwAAayYAAAglAABZKQAAEAAAACYAAAAIAAAAAIAAAAAAAAA="/>
              </a:ext>
            </a:extLst>
          </p:cNvSpPr>
          <p:nvPr>
            <p:ph type="ftr" sz="quarter" idx="11"/>
          </p:nvPr>
        </p:nvSpPr>
        <p:spPr/>
        <p:txBody>
          <a:bodyPr/>
          <a:lstStyle/>
          <a:p>
            <a:pPr/>
          </a:p>
        </p:txBody>
      </p:sp>
      <p:sp>
        <p:nvSpPr>
          <p:cNvPr id="5" name="SlideNumb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Oc/jqg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QKAAAayYAAHA1AABZKQAAEAAAACYAAAAIAAAAAIAAAAAAAAA="/>
              </a:ext>
            </a:extLst>
          </p:cNvSpPr>
          <p:nvPr>
            <p:ph type="sldNum" sz="quarter" idx="12"/>
          </p:nvPr>
        </p:nvSpPr>
        <p:spPr/>
        <p:txBody>
          <a:bodyPr/>
          <a:lstStyle/>
          <a:p>
            <a:pPr/>
            <a:fld id="{1238AFFE-B0FF-6D59-B180-460CE1CE4713}" type="slidenum">
              <a:t/>
            </a:fld>
          </a:p>
        </p:txBody>
      </p:sp>
    </p:spTree>
  </p:cSld>
  <p:clrMapOvr>
    <a:masterClrMapping/>
  </p:clrMapOvr>
</p:sldLayout>
</file>

<file path=ppt/slideLayouts/slideLayout7.xml><?xml version="1.0" encoding="utf-8"?>
<p:sldLayout xmlns:p="http://schemas.openxmlformats.org/presentationml/2006/main" xmlns:p14="http://schemas.microsoft.com/office/powerpoint/2010/main" xmlns:r="http://schemas.openxmlformats.org/officeDocument/2006/relationships" xmlns:a="http://schemas.openxmlformats.org/drawingml/2006/main" type="blank">
  <p:cSld name="Blank">
    <p:spTree>
      <p:nvGrpSpPr>
        <p:cNvPr id="1" name=""/>
        <p:cNvGrpSpPr/>
        <p:nvPr/>
      </p:nvGrpSpPr>
      <p:grpSpPr>
        <a:xfrm>
          <a:off x="0" y="0"/>
          <a:ext cx="0" cy="0"/>
          <a:chOff x="0" y="0"/>
          <a:chExt cx="0" cy="0"/>
        </a:xfrm>
      </p:grpSpPr>
      <p:sp>
        <p:nvSpPr>
          <p:cNvPr id="2" name="DateTime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ayYAAPAPAABZKQAAEAAAACYAAAAIAAAAAIAAAAAAAAA="/>
              </a:ext>
            </a:extLst>
          </p:cNvSpPr>
          <p:nvPr>
            <p:ph type="dt" sz="quarter" idx="10"/>
          </p:nvPr>
        </p:nvSpPr>
        <p:spPr/>
        <p:txBody>
          <a:bodyPr/>
          <a:lstStyle/>
          <a:p>
            <a:pPr/>
          </a:p>
        </p:txBody>
      </p:sp>
      <p:sp>
        <p:nvSpPr>
          <p:cNvPr id="3" name="Foot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PaAw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EwAAayYAAAglAABZKQAAEAAAACYAAAAIAAAAAIAAAAAAAAA="/>
              </a:ext>
            </a:extLst>
          </p:cNvSpPr>
          <p:nvPr>
            <p:ph type="ftr" sz="quarter" idx="11"/>
          </p:nvPr>
        </p:nvSpPr>
        <p:spPr/>
        <p:txBody>
          <a:bodyPr/>
          <a:lstStyle/>
          <a:p>
            <a:pPr/>
          </a:p>
        </p:txBody>
      </p:sp>
      <p:sp>
        <p:nvSpPr>
          <p:cNvPr id="4" name="SlideNumb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MrtAw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QKAAAayYAAHA1AABZKQAAEAAAACYAAAAIAAAAAIAAAAAAAAA="/>
              </a:ext>
            </a:extLst>
          </p:cNvSpPr>
          <p:nvPr>
            <p:ph type="sldNum" sz="quarter" idx="12"/>
          </p:nvPr>
        </p:nvSpPr>
        <p:spPr/>
        <p:txBody>
          <a:bodyPr/>
          <a:lstStyle/>
          <a:p>
            <a:pPr/>
            <a:fld id="{1405EA02-4CF9-501C-B7BD-BA49A4F341EF}" type="slidenum">
              <a:t/>
            </a:fld>
          </a:p>
        </p:txBody>
      </p:sp>
    </p:spTree>
  </p:cSld>
  <p:clrMapOvr>
    <a:masterClrMapping/>
  </p:clrMapOvr>
</p:sldLayout>
</file>

<file path=ppt/slideLayouts/slideLayout8.xml><?xml version="1.0" encoding="utf-8"?>
<p:sldLayout xmlns:p="http://schemas.openxmlformats.org/presentationml/2006/main" xmlns:p14="http://schemas.microsoft.com/office/powerpoint/2010/main" xmlns:r="http://schemas.openxmlformats.org/officeDocument/2006/relationships" xmlns:a="http://schemas.openxmlformats.org/drawingml/2006/main" type="objTx">
  <p:cSld name="Content with captio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4w+2XB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rgEAAFIVAADUCAAAEAAAACYAAAAIAAAAgQAAAAAAAAA="/>
              </a:ext>
            </a:extLst>
          </p:cNvSpPr>
          <p:nvPr>
            <p:ph type="title"/>
          </p:nvPr>
        </p:nvSpPr>
        <p:spPr>
          <a:xfrm>
            <a:off x="457200" y="273050"/>
            <a:ext cx="3008630" cy="1162050"/>
          </a:xfrm>
        </p:spPr>
        <p:txBody>
          <a:bodyPr vert="horz" wrap="square" lIns="91440" tIns="45720" rIns="91440" bIns="45720" numCol="1" spcCol="215900" anchor="b">
            <a:prstTxWarp prst="textNoShape">
              <a:avLst/>
            </a:prstTxWarp>
          </a:bodyPr>
          <a:lstStyle/>
          <a:p>
            <a:pPr/>
            <a:r>
              <a:t>Click to edit Master title style</a:t>
            </a:r>
          </a:p>
        </p:txBody>
      </p:sp>
      <p:sp>
        <p:nvSpPr>
          <p:cNvPr id="3" name="SlideText2"/>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1FnoQ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FQAArgEAAHA1AACwJQAAEAAAACYAAAAIAAAAAQAAAAAAAAA="/>
              </a:ext>
            </a:extLst>
          </p:cNvSpPr>
          <p:nvPr>
            <p:ph idx="1"/>
          </p:nvPr>
        </p:nvSpPr>
        <p:spPr>
          <a:xfrm>
            <a:off x="3575050" y="273050"/>
            <a:ext cx="5111750" cy="5853430"/>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4" name="SlideText1"/>
          <p:cNvSpPr>
            <a:spLocks noGrp="1" noChangeArrowheads="1"/>
            <a:extLst>
              <a:ext uri="smNativeData">
                <pr:smNativeData xmlns:pr="smNativeData" val="SMDATA_13_4w+2XBMAAAAlAAAAZAAAAA8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QAiEw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1AgAAFIVAACwJQAAAAAAACYAAAAIAAAAAQAAAAAAAAA="/>
              </a:ext>
            </a:extLst>
          </p:cNvSpPr>
          <p:nvPr>
            <p:ph sz="half" idx="2"/>
          </p:nvPr>
        </p:nvSpPr>
        <p:spPr>
          <a:xfrm>
            <a:off x="457200" y="1435100"/>
            <a:ext cx="3008630" cy="4691380"/>
          </a:xfrm>
        </p:spPr>
        <p:txBody>
          <a:bodyPr/>
          <a:lstStyle/>
          <a:p>
            <a:pPr/>
            <a:r>
              <a:t>Click to edit Master text styles</a:t>
            </a:r>
          </a:p>
        </p:txBody>
      </p:sp>
      <p:sp>
        <p:nvSpPr>
          <p:cNvPr id="5" name="DateTime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ayYAAPAPAABZKQAAEAAAACYAAAAIAAAAAIAAAAAAAAA="/>
              </a:ext>
            </a:extLst>
          </p:cNvSpPr>
          <p:nvPr>
            <p:ph type="dt" sz="quarter" idx="10"/>
          </p:nvPr>
        </p:nvSpPr>
        <p:spPr/>
        <p:txBody>
          <a:bodyPr/>
          <a:lstStyle/>
          <a:p>
            <a:pPr/>
          </a:p>
        </p:txBody>
      </p:sp>
      <p:sp>
        <p:nvSpPr>
          <p:cNvPr id="6" name="Foot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EwAAayYAAAglAABZKQAAEAAAACYAAAAIAAAAAIAAAAAAAAA="/>
              </a:ext>
            </a:extLst>
          </p:cNvSpPr>
          <p:nvPr>
            <p:ph type="ftr" sz="quarter" idx="11"/>
          </p:nvPr>
        </p:nvSpPr>
        <p:spPr/>
        <p:txBody>
          <a:bodyPr/>
          <a:lstStyle/>
          <a:p>
            <a:pPr/>
          </a:p>
        </p:txBody>
      </p:sp>
      <p:sp>
        <p:nvSpPr>
          <p:cNvPr id="7" name="SlideNumb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QKAAAayYAAHA1AABZKQAAEAAAACYAAAAIAAAAAIAAAAAAAAA="/>
              </a:ext>
            </a:extLst>
          </p:cNvSpPr>
          <p:nvPr>
            <p:ph type="sldNum" sz="quarter" idx="12"/>
          </p:nvPr>
        </p:nvSpPr>
        <p:spPr/>
        <p:txBody>
          <a:bodyPr/>
          <a:lstStyle/>
          <a:p>
            <a:pPr/>
            <a:fld id="{01D204DA-94EC-87F2-A26A-62A74A245437}" type="slidenum">
              <a:t/>
            </a:fld>
          </a:p>
        </p:txBody>
      </p:sp>
    </p:spTree>
  </p:cSld>
  <p:clrMapOvr>
    <a:masterClrMapping/>
  </p:clrMapOvr>
</p:sldLayout>
</file>

<file path=ppt/slideLayouts/slideLayout9.xml><?xml version="1.0" encoding="utf-8"?>
<p:sldLayout xmlns:p="http://schemas.openxmlformats.org/presentationml/2006/main" xmlns:p14="http://schemas.microsoft.com/office/powerpoint/2010/main" xmlns:r="http://schemas.openxmlformats.org/officeDocument/2006/relationships" xmlns:a="http://schemas.openxmlformats.org/drawingml/2006/main" type="picTx">
  <p:cSld name="Picture with captio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4w+2XB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GEyVT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GCwAAiB0AAMYsAAAEIQAAEAAAACYAAAAIAAAAgQAAAAAAAAA="/>
              </a:ext>
            </a:extLst>
          </p:cNvSpPr>
          <p:nvPr>
            <p:ph type="title"/>
          </p:nvPr>
        </p:nvSpPr>
        <p:spPr>
          <a:xfrm>
            <a:off x="1791970" y="4800600"/>
            <a:ext cx="5486400" cy="566420"/>
          </a:xfrm>
        </p:spPr>
        <p:txBody>
          <a:bodyPr vert="horz" wrap="square" lIns="91440" tIns="45720" rIns="91440" bIns="45720" numCol="1" spcCol="215900" anchor="b">
            <a:prstTxWarp prst="textNoShape">
              <a:avLst/>
            </a:prstTxWarp>
          </a:bodyPr>
          <a:lstStyle/>
          <a:p>
            <a:pPr/>
            <a:r>
              <a:t>Click to edit Master title style</a:t>
            </a:r>
          </a:p>
        </p:txBody>
      </p:sp>
      <p:sp>
        <p:nvSpPr>
          <p:cNvPr id="3" name="SlideText2"/>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GCwAAxgMAAMYsAAAWHQAAEAAAACYAAAAIAAAAAQAAAAAAAAA="/>
              </a:ext>
            </a:extLst>
          </p:cNvSpPr>
          <p:nvPr>
            <p:ph idx="1"/>
          </p:nvPr>
        </p:nvSpPr>
        <p:spPr>
          <a:xfrm>
            <a:off x="1791970" y="613410"/>
            <a:ext cx="5486400" cy="4114800"/>
          </a:xfrm>
        </p:spPr>
        <p:txBody>
          <a:bodyPr/>
          <a:lstStyle/>
          <a:p>
            <a:pPr/>
            <a:r>
              <a:t>Click to edit Master text styles</a:t>
            </a:r>
          </a:p>
        </p:txBody>
      </p:sp>
      <p:sp>
        <p:nvSpPr>
          <p:cNvPr id="4" name="SlideText1"/>
          <p:cNvSpPr>
            <a:spLocks noGrp="1" noChangeArrowheads="1"/>
            <a:extLst>
              <a:ext uri="smNativeData">
                <pr:smNativeData xmlns:pr="smNativeData" val="SMDATA_13_4w+2XBMAAAAlAAAAZAAAAA8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GCwAABCEAAMYsAAD4JQAAAAAAACYAAAAIAAAAAQAAAAAAAAA="/>
              </a:ext>
            </a:extLst>
          </p:cNvSpPr>
          <p:nvPr>
            <p:ph sz="half" idx="2"/>
          </p:nvPr>
        </p:nvSpPr>
        <p:spPr>
          <a:xfrm>
            <a:off x="1791970" y="5367020"/>
            <a:ext cx="5486400" cy="805180"/>
          </a:xfrm>
        </p:spPr>
        <p:txBody>
          <a:bodyPr/>
          <a:lstStyle/>
          <a:p>
            <a:pPr/>
            <a:r>
              <a:t>Click to edit Master text styles</a:t>
            </a:r>
          </a:p>
        </p:txBody>
      </p:sp>
      <p:sp>
        <p:nvSpPr>
          <p:cNvPr id="5" name="DateTime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M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ayYAAPAPAABZKQAAEAAAACYAAAAIAAAAAIAAAAAAAAA="/>
              </a:ext>
            </a:extLst>
          </p:cNvSpPr>
          <p:nvPr>
            <p:ph type="dt" sz="quarter" idx="10"/>
          </p:nvPr>
        </p:nvSpPr>
        <p:spPr/>
        <p:txBody>
          <a:bodyPr/>
          <a:lstStyle/>
          <a:p>
            <a:pPr/>
          </a:p>
        </p:txBody>
      </p:sp>
      <p:sp>
        <p:nvSpPr>
          <p:cNvPr id="6" name="Foot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I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EwAAayYAAAglAABZKQAAEAAAACYAAAAIAAAAAIAAAAAAAAA="/>
              </a:ext>
            </a:extLst>
          </p:cNvSpPr>
          <p:nvPr>
            <p:ph type="ftr" sz="quarter" idx="11"/>
          </p:nvPr>
        </p:nvSpPr>
        <p:spPr/>
        <p:txBody>
          <a:bodyPr/>
          <a:lstStyle/>
          <a:p>
            <a:pPr/>
          </a:p>
        </p:txBody>
      </p:sp>
      <p:sp>
        <p:nvSpPr>
          <p:cNvPr id="7" name="SlideNumberArea1"/>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cHExM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QKAAAayYAAHA1AABZKQAAEAAAACYAAAAIAAAAAIAAAAAAAAA="/>
              </a:ext>
            </a:extLst>
          </p:cNvSpPr>
          <p:nvPr>
            <p:ph type="sldNum" sz="quarter" idx="12"/>
          </p:nvPr>
        </p:nvSpPr>
        <p:spPr/>
        <p:txBody>
          <a:bodyPr/>
          <a:lstStyle/>
          <a:p>
            <a:pPr/>
            <a:fld id="{15A10F9E-D0F8-F4F9-B619-26AC41574073}" type="slidenum">
              <a:t/>
            </a:fld>
          </a:p>
        </p:txBody>
      </p:sp>
    </p:spTree>
  </p:cSld>
  <p:clrMapOvr>
    <a:masterClrMapping/>
  </p:clrMapOvr>
</p:sldLayout>
</file>

<file path=ppt/slideMasters/_rels/slideMaster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p="http://schemas.openxmlformats.org/presentationml/2006/main" xmlns:p14="http://schemas.microsoft.com/office/powerpoint/2010/main" xmlns:r="http://schemas.openxmlformats.org/officeDocument/2006/relationships" xmlns:a="http://schemas.openxmlformats.org/drawingml/2006/main">
  <p:cSld name="Default Design">
    <p:bg>
      <p:bgPr>
        <a:solidFill>
          <a:srgbClr val="CCFFCC"/>
        </a:solidFill>
        <a:effectLst/>
      </p:bgPr>
    </p:bg>
    <p:spTree>
      <p:nvGrpSpPr>
        <p:cNvPr id="1" name=""/>
        <p:cNvGrpSpPr/>
        <p:nvPr/>
      </p:nvGrpSpPr>
      <p:grpSpPr>
        <a:xfrm>
          <a:off x="0" y="0"/>
          <a:ext cx="0" cy="0"/>
          <a:chOff x="0" y="0"/>
          <a:chExt cx="0" cy="0"/>
        </a:xfrm>
      </p:grpSpPr>
      <p:sp>
        <p:nvSpPr>
          <p:cNvPr id="2" name="Rectangle 2"/>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sQEAAHA1AAC5CAAAEAAAACYAAAAIAAAA//////////8="/>
              </a:ext>
            </a:extLst>
          </p:cNvSpPr>
          <p:nvPr>
            <p:ph type="title"/>
          </p:nvPr>
        </p:nvSpPr>
        <p:spPr>
          <a:xfrm>
            <a:off x="457200" y="274955"/>
            <a:ext cx="8229600" cy="1143000"/>
          </a:xfrm>
          <a:prstGeom prst="rect">
            <a:avLst/>
          </a:prstGeom>
          <a:noFill/>
          <a:ln>
            <a:noFill/>
          </a:ln>
          <a:effectLst/>
        </p:spPr>
        <p:txBody>
          <a:bodyPr vert="horz" wrap="square" lIns="91440" tIns="45720" rIns="91440" bIns="45720" numCol="1" spcCol="215900" anchor="ctr">
            <a:prstTxWarp prst="textNoShape">
              <a:avLst/>
            </a:prstTxWarp>
          </a:bodyPr>
          <a:lstStyle/>
          <a:p>
            <a:pPr/>
            <a:r>
              <a:t>Click to edit Master title style</a:t>
            </a:r>
          </a:p>
        </p:txBody>
      </p:sp>
      <p:sp>
        <p:nvSpPr>
          <p:cNvPr id="3" name="Rectangle 3"/>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2AkAAHA1AACwJQAAEAAAACYAAAAIAAAA//////////8="/>
              </a:ext>
            </a:extLst>
          </p:cNvSpPr>
          <p:nvPr>
            <p:ph type="body" idx="1"/>
          </p:nvPr>
        </p:nvSpPr>
        <p:spPr>
          <a:xfrm>
            <a:off x="457200" y="1600200"/>
            <a:ext cx="8229600" cy="4526280"/>
          </a:xfrm>
          <a:prstGeom prst="rect">
            <a:avLst/>
          </a:prstGeom>
          <a:noFill/>
          <a:ln>
            <a:noFill/>
          </a:ln>
          <a:effectLst/>
        </p:spPr>
        <p:txBody>
          <a:bodyPr vert="horz" wrap="square" lIns="91440" tIns="45720" rIns="91440" bIns="45720"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Rectangle 4"/>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AgAAayYAAPAPAABZKQAAEAAAACYAAAAIAAAA//////////8="/>
              </a:ext>
            </a:extLst>
          </p:cNvSpPr>
          <p:nvPr>
            <p:ph type="dt" sz="half" idx="2"/>
          </p:nvPr>
        </p:nvSpPr>
        <p:spPr>
          <a:xfrm>
            <a:off x="457200" y="6245225"/>
            <a:ext cx="2133600" cy="476250"/>
          </a:xfrm>
          <a:prstGeom prst="rect">
            <a:avLst/>
          </a:prstGeom>
          <a:noFill/>
          <a:ln>
            <a:noFill/>
          </a:ln>
          <a:effectLst/>
        </p:spPr>
        <p:txBody>
          <a:bodyPr vert="horz" wrap="square" lIns="91440" tIns="45720" rIns="91440" bIns="45720" numCol="1" spcCol="215900" anchor="t">
            <a:prstTxWarp prst="textNoShape">
              <a:avLst/>
            </a:prstTxWarp>
          </a:bodyPr>
          <a:lstStyle>
            <a:lvl1pPr defTabSz="449580">
              <a:tabLst/>
              <a:defRPr sz="1400">
                <a:solidFill>
                  <a:srgbClr val="000000"/>
                </a:solidFill>
                <a:latin typeface="Basic Sans" pitchFamily="1" charset="0"/>
                <a:ea typeface="Basic Roman" pitchFamily="1" charset="0"/>
                <a:cs typeface="Basic Roman" pitchFamily="1" charset="0"/>
              </a:defRPr>
            </a:lvl1pPr>
          </a:lstStyle>
          <a:p>
            <a:pPr/>
          </a:p>
        </p:txBody>
      </p:sp>
      <p:sp>
        <p:nvSpPr>
          <p:cNvPr id="5" name="Rectangle 5"/>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4EwAAayYAAAglAABZKQAAEAAAACYAAAAIAAAA//////////8="/>
              </a:ext>
            </a:extLst>
          </p:cNvSpPr>
          <p:nvPr>
            <p:ph type="ftr" sz="quarter" idx="3"/>
          </p:nvPr>
        </p:nvSpPr>
        <p:spPr>
          <a:xfrm>
            <a:off x="3124200" y="6245225"/>
            <a:ext cx="2895600" cy="476250"/>
          </a:xfrm>
          <a:prstGeom prst="rect">
            <a:avLst/>
          </a:prstGeom>
          <a:noFill/>
          <a:ln>
            <a:noFill/>
          </a:ln>
          <a:effectLst/>
        </p:spPr>
        <p:txBody>
          <a:bodyPr vert="horz" wrap="square" lIns="91440" tIns="45720" rIns="91440" bIns="45720" numCol="1" spcCol="215900" anchor="t">
            <a:prstTxWarp prst="textNoShape">
              <a:avLst/>
            </a:prstTxWarp>
          </a:bodyPr>
          <a:lstStyle>
            <a:lvl1pPr algn="ctr" defTabSz="449580">
              <a:tabLst/>
              <a:defRPr sz="1400">
                <a:solidFill>
                  <a:srgbClr val="000000"/>
                </a:solidFill>
                <a:latin typeface="Basic Sans" pitchFamily="1" charset="0"/>
                <a:ea typeface="Basic Roman" pitchFamily="1" charset="0"/>
                <a:cs typeface="Basic Roman" pitchFamily="1" charset="0"/>
              </a:defRPr>
            </a:lvl1pPr>
          </a:lstStyle>
          <a:p>
            <a:pPr/>
          </a:p>
        </p:txBody>
      </p:sp>
      <p:sp>
        <p:nvSpPr>
          <p:cNvPr id="6" name="Rectangle 6"/>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QKAAAayYAAHA1AABZKQAAEAAAACYAAAAIAAAA//////////8="/>
              </a:ext>
            </a:extLst>
          </p:cNvSpPr>
          <p:nvPr>
            <p:ph type="sldNum" sz="quarter" idx="4"/>
          </p:nvPr>
        </p:nvSpPr>
        <p:spPr>
          <a:xfrm>
            <a:off x="6553200" y="6245225"/>
            <a:ext cx="2133600" cy="476250"/>
          </a:xfrm>
          <a:prstGeom prst="rect">
            <a:avLst/>
          </a:prstGeom>
          <a:noFill/>
          <a:ln>
            <a:noFill/>
          </a:ln>
          <a:effectLst/>
        </p:spPr>
        <p:txBody>
          <a:bodyPr vert="horz" wrap="square" lIns="91440" tIns="45720" rIns="91440" bIns="45720" numCol="1" spcCol="215900" anchor="t">
            <a:prstTxWarp prst="textNoShape">
              <a:avLst/>
            </a:prstTxWarp>
          </a:bodyPr>
          <a:lstStyle>
            <a:lvl1pPr algn="r" defTabSz="449580">
              <a:tabLst/>
              <a:defRPr sz="1400">
                <a:solidFill>
                  <a:srgbClr val="000000"/>
                </a:solidFill>
                <a:latin typeface="Basic Sans" pitchFamily="1" charset="0"/>
                <a:ea typeface="Basic Roman" pitchFamily="1" charset="0"/>
                <a:cs typeface="Basic Roman" pitchFamily="1" charset="0"/>
              </a:defRPr>
            </a:lvl1pPr>
          </a:lstStyle>
          <a:p>
            <a:pPr/>
            <a:fld id="{3B95216F-21D6-C0D7-982D-D7826F636E82}" type="slidenum">
              <a:t/>
            </a:fl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marR="0" indent="0" algn="ctr" defTabSz="914400">
        <a:lnSpc>
          <a:spcPct val="100000"/>
        </a:lnSpc>
        <a:spcBef>
          <a:spcPts val="0"/>
        </a:spcBef>
        <a:spcAft>
          <a:spcPts val="0"/>
        </a:spcAft>
        <a:buNone/>
        <a:tabLst/>
        <a:defRPr sz="4400" b="0" i="0" u="none" strike="noStrike" kern="1" spc="0" baseline="0">
          <a:solidFill>
            <a:schemeClr val="tx2"/>
          </a:solidFill>
          <a:effectLst/>
          <a:txBgFill val="auto"/>
          <a:latin typeface="Arial" pitchFamily="1" charset="0"/>
          <a:ea typeface="Arial" pitchFamily="1" charset="0"/>
          <a:cs typeface="Arial" pitchFamily="1" charset="0"/>
        </a:defRPr>
      </a:lvl1pPr>
    </p:titleStyle>
    <p:bodyStyle>
      <a:lvl1pPr marL="342900" marR="0" indent="-342900" algn="l" defTabSz="914400">
        <a:lnSpc>
          <a:spcPct val="100000"/>
        </a:lnSpc>
        <a:spcBef>
          <a:spcPts val="0"/>
        </a:spcBef>
        <a:spcAft>
          <a:spcPts val="0"/>
        </a:spcAft>
        <a:buClrTx/>
        <a:buSzTx/>
        <a:buFontTx/>
        <a:buChar char="•"/>
        <a:tabLst/>
        <a:defRPr sz="3200" b="0" i="0" u="none" strike="noStrike" kern="1" spc="0" baseline="0">
          <a:solidFill>
            <a:schemeClr val="tx1"/>
          </a:solidFill>
          <a:effectLst/>
          <a:txBgFill val="auto"/>
          <a:latin typeface="Arial" pitchFamily="1" charset="0"/>
          <a:ea typeface="Arial" pitchFamily="1" charset="0"/>
          <a:cs typeface="Arial" pitchFamily="1" charset="0"/>
        </a:defRPr>
      </a:lvl1pPr>
      <a:lvl2pPr marL="742950" marR="0" indent="-285750" algn="l" defTabSz="914400">
        <a:lnSpc>
          <a:spcPct val="100000"/>
        </a:lnSpc>
        <a:spcBef>
          <a:spcPts val="670"/>
        </a:spcBef>
        <a:spcAft>
          <a:spcPts val="0"/>
        </a:spcAft>
        <a:buClrTx/>
        <a:buSzTx/>
        <a:buFontTx/>
        <a:buChar char="–"/>
        <a:tabLst/>
        <a:defRPr sz="2800" b="0" i="0" u="none" strike="noStrike" kern="1" spc="0" baseline="0">
          <a:solidFill>
            <a:schemeClr val="tx1"/>
          </a:solidFill>
          <a:effectLst/>
          <a:txBgFill val="auto"/>
          <a:latin typeface="Arial" pitchFamily="1" charset="0"/>
          <a:ea typeface="Arial" pitchFamily="1" charset="0"/>
          <a:cs typeface="Arial" pitchFamily="1" charset="0"/>
        </a:defRPr>
      </a:lvl2pPr>
      <a:lvl3pPr marL="1143000" marR="0" indent="-228600" algn="l" defTabSz="914400">
        <a:lnSpc>
          <a:spcPct val="100000"/>
        </a:lnSpc>
        <a:spcBef>
          <a:spcPts val="575"/>
        </a:spcBef>
        <a:spcAft>
          <a:spcPts val="0"/>
        </a:spcAft>
        <a:buClrTx/>
        <a:buSzTx/>
        <a:buFontTx/>
        <a:buChar char="•"/>
        <a:tabLst/>
        <a:defRPr sz="2400" b="0" i="0" u="none" strike="noStrike" kern="1" spc="0" baseline="0">
          <a:solidFill>
            <a:schemeClr val="tx1"/>
          </a:solidFill>
          <a:effectLst/>
          <a:txBgFill val="auto"/>
          <a:latin typeface="Arial" pitchFamily="1" charset="0"/>
          <a:ea typeface="Arial" pitchFamily="1" charset="0"/>
          <a:cs typeface="Arial" pitchFamily="1" charset="0"/>
        </a:defRPr>
      </a:lvl3pPr>
      <a:lvl4pPr marL="1600200" marR="0" indent="-228600" algn="l" defTabSz="914400">
        <a:lnSpc>
          <a:spcPct val="100000"/>
        </a:lnSpc>
        <a:spcBef>
          <a:spcPts val="480"/>
        </a:spcBef>
        <a:spcAft>
          <a:spcPts val="0"/>
        </a:spcAft>
        <a:buClrTx/>
        <a:buSzTx/>
        <a:buFontTx/>
        <a:buChar char="–"/>
        <a:tabLst/>
        <a:defRPr sz="2000" b="0" i="0" u="none" strike="noStrike" kern="1" spc="0" baseline="0">
          <a:solidFill>
            <a:schemeClr val="tx1"/>
          </a:solidFill>
          <a:effectLst/>
          <a:txBgFill val="auto"/>
          <a:latin typeface="Arial" pitchFamily="1" charset="0"/>
          <a:ea typeface="Arial" pitchFamily="1" charset="0"/>
          <a:cs typeface="Arial" pitchFamily="1" charset="0"/>
        </a:defRPr>
      </a:lvl4pPr>
      <a:lvl5pPr marL="2057400" marR="0" indent="-228600" algn="l" defTabSz="914400">
        <a:lnSpc>
          <a:spcPct val="100000"/>
        </a:lnSpc>
        <a:spcBef>
          <a:spcPts val="480"/>
        </a:spcBef>
        <a:spcAft>
          <a:spcPts val="0"/>
        </a:spcAft>
        <a:buClrTx/>
        <a:buSzTx/>
        <a:buFontTx/>
        <a:buChar char="»"/>
        <a:tabLst/>
        <a:defRPr sz="2000" b="0" i="0" u="none" strike="noStrike" kern="1" spc="0" baseline="0">
          <a:solidFill>
            <a:schemeClr val="tx1"/>
          </a:solidFill>
          <a:effectLst/>
          <a:txBgFill val="auto"/>
          <a:latin typeface="Arial" pitchFamily="1" charset="0"/>
          <a:ea typeface="Arial" pitchFamily="1" charset="0"/>
          <a:cs typeface="Arial" pitchFamily="1" charset="0"/>
        </a:defRPr>
      </a:lvl5pPr>
    </p:bodyStyle>
    <p:otherStyle>
      <a:lvl1pPr marL="0" marR="0" indent="0" algn="l" defTabSz="914400">
        <a:lnSpc>
          <a:spcPct val="100000"/>
        </a:lnSpc>
        <a:spcBef>
          <a:spcPts val="0"/>
        </a:spcBef>
        <a:spcAft>
          <a:spcPts val="0"/>
        </a:spcAft>
        <a:buNone/>
        <a:tabLst/>
        <a:defRPr sz="1800" b="0" i="0" u="none" strike="noStrike" kern="1" spc="0" baseline="0">
          <a:solidFill>
            <a:schemeClr val="tx1"/>
          </a:solidFill>
          <a:effectLst/>
          <a:txBgFill val="auto"/>
          <a:latin typeface="Arial" pitchFamily="1" charset="0"/>
          <a:ea typeface="Arial" pitchFamily="1" charset="0"/>
          <a:cs typeface="Arial" pitchFamily="1" charset="0"/>
        </a:defRPr>
      </a:lvl1pPr>
      <a:lvl2pPr marL="457200" marR="0" indent="0" algn="l" defTabSz="914400">
        <a:lnSpc>
          <a:spcPct val="100000"/>
        </a:lnSpc>
        <a:spcBef>
          <a:spcPts val="0"/>
        </a:spcBef>
        <a:spcAft>
          <a:spcPts val="0"/>
        </a:spcAft>
        <a:buNone/>
        <a:tabLst/>
        <a:defRPr sz="1800" b="0" i="0" u="none" strike="noStrike" kern="1" spc="0" baseline="0">
          <a:solidFill>
            <a:schemeClr val="tx1"/>
          </a:solidFill>
          <a:effectLst/>
          <a:txBgFill val="auto"/>
          <a:latin typeface="Arial" pitchFamily="1" charset="0"/>
          <a:ea typeface="Arial" pitchFamily="1" charset="0"/>
          <a:cs typeface="Arial" pitchFamily="1" charset="0"/>
        </a:defRPr>
      </a:lvl2pPr>
      <a:lvl3pPr marL="914400" marR="0" indent="0" algn="l" defTabSz="914400">
        <a:lnSpc>
          <a:spcPct val="100000"/>
        </a:lnSpc>
        <a:spcBef>
          <a:spcPts val="0"/>
        </a:spcBef>
        <a:spcAft>
          <a:spcPts val="0"/>
        </a:spcAft>
        <a:buNone/>
        <a:tabLst/>
        <a:defRPr sz="1800" b="0" i="0" u="none" strike="noStrike" kern="1" spc="0" baseline="0">
          <a:solidFill>
            <a:schemeClr val="tx1"/>
          </a:solidFill>
          <a:effectLst/>
          <a:txBgFill val="auto"/>
          <a:latin typeface="Arial" pitchFamily="1" charset="0"/>
          <a:ea typeface="Arial" pitchFamily="1" charset="0"/>
          <a:cs typeface="Arial" pitchFamily="1" charset="0"/>
        </a:defRPr>
      </a:lvl3pPr>
      <a:lvl4pPr marL="1371600" marR="0" indent="0" algn="l" defTabSz="914400">
        <a:lnSpc>
          <a:spcPct val="100000"/>
        </a:lnSpc>
        <a:spcBef>
          <a:spcPts val="0"/>
        </a:spcBef>
        <a:spcAft>
          <a:spcPts val="0"/>
        </a:spcAft>
        <a:buNone/>
        <a:tabLst/>
        <a:defRPr sz="1800" b="0" i="0" u="none" strike="noStrike" kern="1" spc="0" baseline="0">
          <a:solidFill>
            <a:schemeClr val="tx1"/>
          </a:solidFill>
          <a:effectLst/>
          <a:txBgFill val="auto"/>
          <a:latin typeface="Arial" pitchFamily="1" charset="0"/>
          <a:ea typeface="Arial" pitchFamily="1" charset="0"/>
          <a:cs typeface="Arial" pitchFamily="1" charset="0"/>
        </a:defRPr>
      </a:lvl4pPr>
      <a:lvl5pPr marL="1828800" marR="0" indent="0" algn="l" defTabSz="914400">
        <a:lnSpc>
          <a:spcPct val="100000"/>
        </a:lnSpc>
        <a:spcBef>
          <a:spcPts val="0"/>
        </a:spcBef>
        <a:spcAft>
          <a:spcPts val="0"/>
        </a:spcAft>
        <a:buNone/>
        <a:tabLst/>
        <a:defRPr sz="1800" b="0" i="0" u="none" strike="noStrike" kern="1" spc="0" baseline="0">
          <a:solidFill>
            <a:schemeClr val="tx1"/>
          </a:solidFill>
          <a:effectLst/>
          <a:txBgFill val="auto"/>
          <a:latin typeface="Arial" pitchFamily="1" charset="0"/>
          <a:ea typeface="Arial" pitchFamily="1" charset="0"/>
          <a:cs typeface="Arial" pitchFamily="1" charset="0"/>
        </a:defRPr>
      </a:lvl5pPr>
    </p:otherStyle>
  </p:txStyles>
</p:sldMaster>
</file>

<file path=ppt/slides/_rels/slide1.xml.rels><?xml version="1.0" encoding="UTF-8" standalone="yes" ?>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hyperlink" Target="http://www.google.co.uk/url?sa=i&amp;rct=j&amp;q=rice+on+a+chessboard&amp;source=images&amp;cd=&amp;cad=rja&amp;docid=qtVR7IQhaYEXmM&amp;tbnid=uDOmCFLfsYf8YM:&amp;ved=0CAUQjRw&amp;url=http%253A%252F%252Fblog.eternalvigilance.me%252F2013%252F07%252Frice-on-a-chessboard%252F&amp;ei=_nKUUuPZMKfH7Aact4DQDA&amp;psig=AFQjCNE-yN-b2aERxd_pN6Y3bmze95590g&amp;ust=1385546872204182" TargetMode="External"/><Relationship Id="rId4" Type="http://schemas.openxmlformats.org/officeDocument/2006/relationships/image" Target="../media/image1.jpeg"/></Relationships>
</file>

<file path=ppt/slides/_rels/slide2.xml.rels><?xml version="1.0" encoding="UTF-8" standalone="yes" ?>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hyperlink" Target="http://www.google.co.uk/url?sa=i&amp;rct=j&amp;q=chessboard&amp;source=images&amp;cd=&amp;cad=rja&amp;docid=cTWwODJOMjfAdM&amp;tbnid=9FBOLf8ewBqEeM:&amp;ved=0CAUQjRw&amp;url=http%253A%252F%252Fwordaligned.org%252Farticles%252Fdrawing-chessboards&amp;ei=2m6UUsKxPIyShgfPyoGwCA&amp;psig=AFQjCNHQ3Zx6qY7vkDSNznLye4otUyj_Uw&amp;ust=1385545796371564" TargetMode="External"/><Relationship Id="rId4" Type="http://schemas.openxmlformats.org/officeDocument/2006/relationships/image" Target="../media/image2.jpeg"/></Relationships>
</file>

<file path=ppt/slides/_rels/slide3.xml.rels><?xml version="1.0" encoding="UTF-8" standalone="yes" ?>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slide1.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Rectangle 4"/>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GQAIAAMAAAAEAAAAAAAAAAAAAAAAAAAAAAAAAAeAAAAaAAAAAAAAAAAAAAAAAAAAAAAAAAAAAAAECcAABAnAAAAAAAAAAAAAAAAAAAAAAAAAAAAAAAAAAAAAAAAAAAAABQAAAAAAAAAwMD/AAAAAABkAAAAMgAAAAAAAABkAAAAAAAAAH9/fwAKAAAAHwAAAFQAAAC74OMF////AQAAAAAAAAAAAAAAAAAAAAAAAAAAAAAAAAAAAAAAAAAAAAAAAn9/fwCAgIADzMzMAMDA/wB/f38AAAAAAAAAAAAAAAAAAAAAAAAAAAAhAAAAGAAAABQAAADQAgAA2AkAAEI2AACwJQAAEAAAACYAAAAIAAAAv78AAAAAAAA="/>
              </a:ext>
            </a:extLst>
          </p:cNvSpPr>
          <p:nvPr>
            <p:ph type="body" idx="4294967295"/>
          </p:nvPr>
        </p:nvSpPr>
        <p:spPr>
          <a:xfrm>
            <a:off x="457200" y="1600200"/>
            <a:ext cx="8362950" cy="4526280"/>
          </a:xfrm>
          <a:prstGeom prst="rect">
            <a:avLst/>
          </a:prstGeom>
        </p:spPr>
        <p:txBody>
          <a:bodyPr vert="horz" wrap="square" lIns="91440" tIns="45720" rIns="91440" bIns="45720" numCol="1" spcCol="215900" anchor="t">
            <a:prstTxWarp prst="textNoShape">
              <a:avLst/>
            </a:prstTxWarp>
          </a:bodyPr>
          <a:lstStyle/>
          <a:p>
            <a:pPr>
              <a:spcBef>
                <a:spcPts val="0"/>
              </a:spcBef>
              <a:buNone/>
            </a:pPr>
            <a:r>
              <a:t>	</a:t>
            </a:r>
            <a:r>
              <a:rPr sz="2000"/>
              <a:t>When the creator of the game of chess showed his invention to the ruler of the country, the ruler was so pleased that he gave the inventor the right to name his prize for the invention. </a:t>
            </a:r>
            <a:br/>
            <a:br/>
            <a:r>
              <a:rPr sz="2000"/>
              <a:t>The man, who was very clever, asked the king this: that for the first square of the chess board, he would receive one grain of rice, two for the second one, four on the third one, and so forth, doubling the amount each time. </a:t>
            </a:r>
            <a:br/>
            <a:br/>
            <a:r>
              <a:rPr sz="2000"/>
              <a:t>The King agreed, thinking that it was </a:t>
            </a:r>
            <a:br/>
            <a:r>
              <a:rPr sz="2000"/>
              <a:t>a very good offer. How many grains </a:t>
            </a:r>
            <a:br/>
            <a:r>
              <a:rPr sz="2000"/>
              <a:t>of rice did the man obtain from the </a:t>
            </a:r>
            <a:br/>
            <a:r>
              <a:rPr sz="2000"/>
              <a:t>King?</a:t>
            </a:r>
            <a:endParaRPr sz="2000"/>
          </a:p>
        </p:txBody>
      </p:sp>
      <p:sp>
        <p:nvSpPr>
          <p:cNvPr id="3" name="Rectangle 3"/>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C74OMF////AQAAAAAAAAAAAAAAAAAAAAAAAAAAAAAAAAAAAAAAAAAAAAAAAn9/fwCAgIADzMzMAMDA/wB/f38AAAAAAAAAAAAAAAAAAAAAAAAAAAAhAAAAGAAAABQAAADQAgAAsQEAAHA1AAC5CAAAEAAAACYAAAAIAAAAv78AAAAAAAA="/>
              </a:ext>
            </a:extLst>
          </p:cNvSpPr>
          <p:nvPr>
            <p:ph type="title" idx="4294967295"/>
          </p:nvPr>
        </p:nvSpPr>
        <p:spPr>
          <a:xfrm>
            <a:off x="457200" y="274955"/>
            <a:ext cx="8229600" cy="1143000"/>
          </a:xfrm>
          <a:prstGeom prst="rect">
            <a:avLst/>
          </a:prstGeom>
        </p:spPr>
        <p:txBody>
          <a:bodyPr vert="horz" wrap="square" lIns="91440" tIns="45720" rIns="91440" bIns="45720" numCol="1" spcCol="215900" anchor="ctr">
            <a:prstTxWarp prst="textNoShape">
              <a:avLst/>
            </a:prstTxWarp>
          </a:bodyPr>
          <a:lstStyle/>
          <a:p>
            <a:pPr>
              <a:spcBef>
                <a:spcPts val="0"/>
              </a:spcBef>
            </a:pPr>
            <a:r>
              <a:rPr sz="4000"/>
              <a:t>Sum of terms in geometric sequence</a:t>
            </a:r>
            <a:endParaRPr sz="4000"/>
          </a:p>
        </p:txBody>
      </p:sp>
      <p:pic>
        <p:nvPicPr>
          <p:cNvPr id="4" name="Picture 9" descr="http://t2.gstatic.com/images?q=tbn:ANd9GcR3h3Bp62AH_a47RvV_ep5G7xUOZR4jaJNCeGsLTF5CRvK8CsaK:blog.eternalvigilance.me/wp-content/uploads/2013/07/The-story-of-Chess-%25E2%2580%2593-Povestea-jocului-de-sah-1.jpg">
            <a:hlinkClick r:id="rId3"/>
          </p:cNvPr>
          <p:cNvPicPr>
            <a:picLocks noChangeAspect="1"/>
            <a:extLst>
              <a:ext uri="smNativeData">
                <pr:smNativeData xmlns:pr="smNativeData" val="SMDATA_15_4w+2XBMAAAAlAAAAEQAAAC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DAAAABAAAAAAAAAAAAAAAAAAAAAAAAAAHgAAAGgAAAAAAAAAAAAAAAAAAAAAAAAAAAAAABAnAAAQJwAAAAAAAAAAAAAAAAAAAAAAAAAAAAAAAAAAAAAAAAAAAAAUAAAAAAAAAMDA/wAAAAAAZAAAADIAAAAAAAAAZAAAAAAAAAB/f38ACgAAAB8AAABUAAAAu+DjBf///wEAAAAAAAAAAAAAAAAAAAAAAAAAAAAAAAAAAAAAAAAAAAAAAAJ/f38AgICAA8zMzADAwP8Af39/AAAAAAAAAAAAAAAAAP///wAAAAAAIQAAABgAAAAUAAAAHCAAAIcZAABfNQAAsycAABAAAAAmAAAACAAAAP//////////"/>
              </a:ext>
            </a:extLst>
          </p:cNvPicPr>
          <p:nvPr/>
        </p:nvPicPr>
        <p:blipFill>
          <a:blip r:embed="rId4"/>
          <a:stretch>
            <a:fillRect/>
          </a:stretch>
        </p:blipFill>
        <p:spPr>
          <a:xfrm>
            <a:off x="5219700" y="4149725"/>
            <a:ext cx="3456305" cy="2303780"/>
          </a:xfrm>
          <a:prstGeom prst="rect">
            <a:avLst/>
          </a:prstGeom>
          <a:noFill/>
          <a:ln>
            <a:noFill/>
          </a:ln>
          <a:effectLst/>
        </p:spPr>
      </p:pic>
    </p:spTree>
  </p:cSld>
  <p:clrMapOvr>
    <a:masterClrMapping/>
  </p:clrMapOvr>
  <p:timing>
    <p:tnLst>
      <p:par>
        <p:cTn id="1" dur="indefinite" restart="never" nodeType="tmRoot"/>
      </p:par>
    </p:tnLst>
  </p:timing>
</p:sld>
</file>

<file path=ppt/slides/slide2.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Rectangle 4"/>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P////8MAAAAEAAAAAAAAAAAAAAAAAAAAAAAAAAeAAAAaAAAAAAAAAAAAAAAAAAAAAAAAAAAAAAAECcAABAnAAAAAAAAAAAAAAAAAAAAAAAAAAAAAAAAAAAAAAAAAAAAABQAAAAAAAAAwMD/AAAAAABkAAAAMgAAAAAAAABkAAAAAAAAAH9/fwAKAAAAHwAAAFQAAAC74OMF////AQAAAAAAAAAAAAAAAAAAAAAAAAAAAAAAAAAAAAAAAAAAAAAAAn9/fwCAgIADzMzMAMDA/wB/f38AAAAAAAAAAAAAAAAAAAAAAAAAAAAhAAAAGAAAABQAAADQAgAA2AkAAFgeAACwJQAAEAAAACYAAAAIAAAAv78AAAAAAAA="/>
              </a:ext>
            </a:extLst>
          </p:cNvSpPr>
          <p:nvPr>
            <p:ph type="body" idx="4294967295"/>
          </p:nvPr>
        </p:nvSpPr>
        <p:spPr>
          <a:xfrm>
            <a:off x="457200" y="1600200"/>
            <a:ext cx="4475480" cy="4526280"/>
          </a:xfrm>
          <a:prstGeom prst="rect">
            <a:avLst/>
          </a:prstGeom>
        </p:spPr>
        <p:txBody>
          <a:bodyPr vert="horz" wrap="square" lIns="91440" tIns="45720" rIns="91440" bIns="45720" numCol="1" spcCol="215900" anchor="t">
            <a:prstTxWarp prst="textNoShape">
              <a:avLst/>
            </a:prstTxWarp>
          </a:bodyPr>
          <a:lstStyle/>
          <a:p>
            <a:pPr>
              <a:spcBef>
                <a:spcPts val="0"/>
              </a:spcBef>
              <a:buNone/>
            </a:pPr>
            <a:r>
              <a:t>	If one gram of rice is on the 1</a:t>
            </a:r>
            <a:r>
              <a:rPr baseline="40000"/>
              <a:t>st</a:t>
            </a:r>
            <a:r>
              <a:t> square of a chessboard, 2 on the 2</a:t>
            </a:r>
            <a:r>
              <a:rPr baseline="40000"/>
              <a:t>nd</a:t>
            </a:r>
            <a:r>
              <a:t> square, 4 on the 3</a:t>
            </a:r>
            <a:r>
              <a:rPr baseline="40000"/>
              <a:t>rd</a:t>
            </a:r>
            <a:r>
              <a:t> square, 8 on the 4</a:t>
            </a:r>
            <a:r>
              <a:rPr baseline="40000"/>
              <a:t>th</a:t>
            </a:r>
            <a:r>
              <a:t> square etc…</a:t>
            </a:r>
            <a:br/>
            <a:br/>
            <a:r>
              <a:t>How many grams of rice are there?</a:t>
            </a:r>
            <a:br/>
          </a:p>
        </p:txBody>
      </p:sp>
      <p:sp>
        <p:nvSpPr>
          <p:cNvPr id="3" name="Rectangle 3"/>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QEAAAMAAAAEAAAAAAAAAAAAAAAAAAAAAAAAAAeAAAAaAAAAAAAAAAAAAAAAAAAAAAAAAAAAAAAECcAABAnAAAAAAAAAAAAAAAAAAAAAAAAAAAAAAAAAAAAAAAAAAAAABQAAAAAAAAAwMD/AAAAAABkAAAAMgAAAAAAAABkAAAAAAAAAH9/fwAKAAAAHwAAAFQAAAC74OMF////AQAAAAAAAAAAAAAAAAAAAAAAAAAAAAAAAAAAAAAAAAAAAAAAAn9/fwCAgIADzMzMAMDA/wB/f38AAAAAAAAAAAAAAAAAAAAAAAAAAAAhAAAAGAAAABQAAADQAgAAsQEAAHA1AAC5CAAAEAAAACYAAAAIAAAAv78AAAAAAAA="/>
              </a:ext>
            </a:extLst>
          </p:cNvSpPr>
          <p:nvPr>
            <p:ph type="title" idx="4294967295"/>
          </p:nvPr>
        </p:nvSpPr>
        <p:spPr>
          <a:xfrm>
            <a:off x="457200" y="274955"/>
            <a:ext cx="8229600" cy="1143000"/>
          </a:xfrm>
          <a:prstGeom prst="rect">
            <a:avLst/>
          </a:prstGeom>
        </p:spPr>
        <p:txBody>
          <a:bodyPr vert="horz" wrap="square" lIns="91440" tIns="45720" rIns="91440" bIns="45720" numCol="1" spcCol="215900" anchor="ctr">
            <a:prstTxWarp prst="textNoShape">
              <a:avLst/>
            </a:prstTxWarp>
          </a:bodyPr>
          <a:lstStyle/>
          <a:p>
            <a:pPr>
              <a:spcBef>
                <a:spcPts val="0"/>
              </a:spcBef>
            </a:pPr>
            <a:r>
              <a:rPr sz="4000"/>
              <a:t>Sum of terms in geometric sequence</a:t>
            </a:r>
            <a:endParaRPr sz="4000"/>
          </a:p>
        </p:txBody>
      </p:sp>
      <p:pic>
        <p:nvPicPr>
          <p:cNvPr id="4" name="Picture 7" descr="http://t2.gstatic.com/images?q=tbn:ANd9GcQtAE5Ge3EYWM2wI8zR2sbI3wGLMUyl7d_jhTPksBTOzwmjfLrhUQ:wordaligned.org/images/chessboard-magick.png">
            <a:hlinkClick r:id="rId3"/>
          </p:cNvPr>
          <p:cNvPicPr>
            <a:picLocks noChangeAspect="1"/>
            <a:extLst>
              <a:ext uri="smNativeData">
                <pr:smNativeData xmlns:pr="smNativeData" val="SMDATA_15_4w+2XBMAAAAlAAAAEQAAAC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DAAAABAAAAAAAAAAAAAAAAAAAAAAAAAAHgAAAGgAAAAAAAAAAAAAAAAAAAAAAAAAAAAAABAnAAAQJwAAAAAAAAAAAAAAAAAAAAAAAAAAAAAAAAAAAAAAAAAAAAAUAAAAAAAAAMDA/wAAAAAAZAAAADIAAAAAAAAAZAAAAAAAAAB/f38ACgAAAB8AAABUAAAAu+DjBf///wEAAAAAAAAAAAAAAAAAAAAAAAAAAAAAAAAAAAAAAAAAAAAAAAJ/f38AgICAA8zMzADAwP8Af39/AAAAAAAAAAAAAAAAAP///wAAAAAAIQAAABgAAAAUAAAAPh8AAFkLAADxNAAADyEAABAAAAAmAAAACAAAAP//////////"/>
              </a:ext>
            </a:extLst>
          </p:cNvPicPr>
          <p:nvPr/>
        </p:nvPicPr>
        <p:blipFill>
          <a:blip r:embed="rId4"/>
          <a:stretch>
            <a:fillRect/>
          </a:stretch>
        </p:blipFill>
        <p:spPr>
          <a:xfrm>
            <a:off x="5078730" y="1844675"/>
            <a:ext cx="3527425" cy="3529330"/>
          </a:xfrm>
          <a:prstGeom prst="rect">
            <a:avLst/>
          </a:prstGeom>
          <a:noFill/>
          <a:ln>
            <a:noFill/>
          </a:ln>
          <a:effectLst/>
        </p:spPr>
      </p:pic>
    </p:spTree>
  </p:cSld>
  <p:clrMapOvr>
    <a:masterClrMapping/>
  </p:clrMapOvr>
  <p:timing>
    <p:tnLst>
      <p:par>
        <p:cTn id="1" dur="indefinite" restart="never" nodeType="tmRoot"/>
      </p:par>
    </p:tnLst>
  </p:timing>
</p:sld>
</file>

<file path=ppt/slides/slide3.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Rectangle 2"/>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C74OMF////AQAAAAAAAAAAAAAAAAAAAAAAAAAAAAAAAAAAAAAAAAAAAAAAAn9/fwCAgIADzMzMAMDA/wB/f38AAAAAAAAAAAAAAAAAAAAAAAAAAAAhAAAAGAAAABQAAADQAgAA2AkAAHA1AACwJQAAEAAAACYAAAAIAAAAv78AAAAAAAA="/>
              </a:ext>
            </a:extLst>
          </p:cNvSpPr>
          <p:nvPr>
            <p:ph type="body" idx="4294967295"/>
          </p:nvPr>
        </p:nvSpPr>
        <p:spPr>
          <a:xfrm>
            <a:off x="457200" y="1600200"/>
            <a:ext cx="8229600" cy="4526280"/>
          </a:xfrm>
          <a:prstGeom prst="rect">
            <a:avLst/>
          </a:prstGeom>
        </p:spPr>
        <p:txBody>
          <a:bodyPr vert="horz" wrap="square" lIns="91440" tIns="45720" rIns="91440" bIns="45720" numCol="1" spcCol="215900" anchor="t">
            <a:prstTxWarp prst="textNoShape">
              <a:avLst/>
            </a:prstTxWarp>
          </a:bodyPr>
          <a:lstStyle/>
          <a:p>
            <a:pPr>
              <a:lnSpc>
                <a:spcPct val="90000"/>
              </a:lnSpc>
              <a:spcBef>
                <a:spcPts val="0"/>
              </a:spcBef>
              <a:buNone/>
            </a:pPr>
            <a:r>
              <a:t>	</a:t>
            </a:r>
          </a:p>
          <a:p>
            <a:pPr>
              <a:lnSpc>
                <a:spcPct val="90000"/>
              </a:lnSpc>
              <a:buNone/>
            </a:pPr>
            <a:r>
              <a:t>Add up all terms from 1 to 64</a:t>
            </a:r>
            <a:br/>
            <a:br/>
            <a:r>
              <a:t>s  =   1   +   2   +   4   +   8   +   16   +   …</a:t>
            </a:r>
          </a:p>
        </p:txBody>
      </p:sp>
      <p:sp>
        <p:nvSpPr>
          <p:cNvPr id="3" name="Rectangle 3"/>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C74OMF////AQAAAAAAAAAAAAAAAAAAAAAAAAAAAAAAAAAAAAAAAAAAAAAAAn9/fwCAgIADzMzMAMDA/wB/f38AAAAAAAAAAAAAAAAAAAAAAAAAAAAhAAAAGAAAABQAAADQAgAAsQEAAHA1AAC5CAAAEAAAACYAAAAIAAAAv78AAAAAAAA="/>
              </a:ext>
            </a:extLst>
          </p:cNvSpPr>
          <p:nvPr>
            <p:ph type="title" idx="4294967295"/>
          </p:nvPr>
        </p:nvSpPr>
        <p:spPr>
          <a:xfrm>
            <a:off x="457200" y="274955"/>
            <a:ext cx="8229600" cy="1143000"/>
          </a:xfrm>
          <a:prstGeom prst="rect">
            <a:avLst/>
          </a:prstGeom>
        </p:spPr>
        <p:txBody>
          <a:bodyPr vert="horz" wrap="square" lIns="91440" tIns="45720" rIns="91440" bIns="45720" numCol="1" spcCol="215900" anchor="ctr">
            <a:prstTxWarp prst="textNoShape">
              <a:avLst/>
            </a:prstTxWarp>
          </a:bodyPr>
          <a:lstStyle/>
          <a:p>
            <a:pPr>
              <a:spcBef>
                <a:spcPts val="0"/>
              </a:spcBef>
            </a:pPr>
            <a:r>
              <a:rPr sz="4000"/>
              <a:t>Sum of terms in geometric sequence</a:t>
            </a:r>
            <a:endParaRPr sz="4000"/>
          </a:p>
        </p:txBody>
      </p:sp>
    </p:spTree>
  </p:cSld>
  <p:clrMapOvr>
    <a:masterClrMapping/>
  </p:clrMapOvr>
  <p:timing>
    <p:tnLst>
      <p:par>
        <p:cTn id="1" dur="indefinite" restart="never" nodeType="tmRoot"/>
      </p:par>
    </p:tnLst>
  </p:timing>
</p:sld>
</file>

<file path=ppt/slides/slide4.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Rectangle 2"/>
          <p:cNvSpPr>
            <a:spLocks noGrp="1" noChangeArrowheads="1"/>
            <a:extLst>
              <a:ext uri="smNativeData">
                <pr:smNativeData xmlns:pr="smNativeData" val="SMDATA_13_4w+2XB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C74OMF////AQAAAAAAAAAAAAAAAAAAAAAAAAAAAAAAAAAAAAAAAAAAAAAAAn9/fwCAgIADzMzMAMDA/wB/f38AAAAAAAAAAAAAAAAAAAAAAAAAAAAhAAAAGAAAABQAAADQAgAA2AkAAHA1AACwJQAAEAAAACYAAAAIAAAAv78AAAAAAAA="/>
              </a:ext>
            </a:extLst>
          </p:cNvSpPr>
          <p:nvPr>
            <p:ph type="body" idx="4294967295"/>
          </p:nvPr>
        </p:nvSpPr>
        <p:spPr>
          <a:xfrm>
            <a:off x="457200" y="1600200"/>
            <a:ext cx="8229600" cy="4526280"/>
          </a:xfrm>
          <a:prstGeom prst="rect">
            <a:avLst/>
          </a:prstGeom>
        </p:spPr>
        <p:txBody>
          <a:bodyPr vert="horz" wrap="square" lIns="91440" tIns="45720" rIns="91440" bIns="45720" numCol="1" spcCol="215900" anchor="t">
            <a:prstTxWarp prst="textNoShape">
              <a:avLst/>
            </a:prstTxWarp>
          </a:bodyPr>
          <a:lstStyle/>
          <a:p>
            <a:pPr>
              <a:lnSpc>
                <a:spcPct val="90000"/>
              </a:lnSpc>
              <a:spcBef>
                <a:spcPts val="0"/>
              </a:spcBef>
              <a:buNone/>
            </a:pPr>
            <a:r>
              <a:t>	</a:t>
            </a:r>
          </a:p>
          <a:p>
            <a:pPr>
              <a:lnSpc>
                <a:spcPct val="90000"/>
              </a:lnSpc>
              <a:buNone/>
            </a:pPr>
            <a:r>
              <a:t>Add up all terms from 1 to 64</a:t>
            </a:r>
            <a:br/>
            <a:br/>
            <a:r>
              <a:t>s  =   1   +   2   +   4   + ..</a:t>
            </a:r>
            <a:br/>
            <a:br/>
            <a:r>
              <a:t>s  =   2</a:t>
            </a:r>
            <a:r>
              <a:rPr baseline="40000"/>
              <a:t>0</a:t>
            </a:r>
            <a:r>
              <a:t>  +   2</a:t>
            </a:r>
            <a:r>
              <a:rPr baseline="40000"/>
              <a:t>1</a:t>
            </a:r>
            <a:r>
              <a:t>   +  2</a:t>
            </a:r>
            <a:r>
              <a:rPr baseline="40000"/>
              <a:t>2</a:t>
            </a:r>
            <a:r>
              <a:t>   + ...	+   2</a:t>
            </a:r>
            <a:r>
              <a:rPr baseline="40000"/>
              <a:t>63</a:t>
            </a:r>
            <a:endParaRPr baseline="40000"/>
          </a:p>
        </p:txBody>
      </p:sp>
      <p:sp>
        <p:nvSpPr>
          <p:cNvPr id="3" name="Rectangle 3"/>
          <p:cNvSpPr>
            <a:spLocks noGrp="1" noChangeArrowheads="1"/>
            <a:extLst>
              <a:ext uri="smNativeData">
                <pr:smNativeData xmlns:pr="smNativeData" val="SMDATA_13_4w+2XB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C74OMF////AQAAAAAAAAAAAAAAAAAAAAAAAAAAAAAAAAAAAAAAAAAAAAAAAn9/fwCAgIADzMzMAMDA/wB/f38AAAAAAAAAAAAAAAAAAAAAAAAAAAAhAAAAGAAAABQAAADQAgAAsQEAAHA1AAC5CAAAEAAAACYAAAAIAAAAv78AAAAAAAA="/>
              </a:ext>
            </a:extLst>
          </p:cNvSpPr>
          <p:nvPr>
            <p:ph type="title" idx="4294967295"/>
          </p:nvPr>
        </p:nvSpPr>
        <p:spPr>
          <a:xfrm>
            <a:off x="457200" y="274955"/>
            <a:ext cx="8229600" cy="1143000"/>
          </a:xfrm>
          <a:prstGeom prst="rect">
            <a:avLst/>
          </a:prstGeom>
        </p:spPr>
        <p:txBody>
          <a:bodyPr vert="horz" wrap="square" lIns="91440" tIns="45720" rIns="91440" bIns="45720" numCol="1" spcCol="215900" anchor="ctr">
            <a:prstTxWarp prst="textNoShape">
              <a:avLst/>
            </a:prstTxWarp>
          </a:bodyPr>
          <a:lstStyle/>
          <a:p>
            <a:pPr>
              <a:spcBef>
                <a:spcPts val="0"/>
              </a:spcBef>
            </a:pPr>
            <a:r>
              <a:rPr sz="4000"/>
              <a:t>Sum of terms in geometric sequence</a:t>
            </a:r>
            <a:endParaRPr sz="40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resentation 1">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fontScheme name="Presentatio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cap="flat" cmpd="sng" algn="ctr">
          <a:solidFill>
            <a:schemeClr val="tx1"/>
          </a:solidFill>
          <a:prstDash val="solid"/>
          <a:headEnd type="none"/>
          <a:tailEnd type="none"/>
        </a:ln>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000000"/>
        </a:dk2>
        <a:lt2>
          <a:srgbClr val="969696"/>
        </a:lt2>
        <a:accent1>
          <a:srgbClr val="FBDF53"/>
        </a:accent1>
        <a:accent2>
          <a:srgbClr val="FF9966"/>
        </a:accent2>
        <a:accent3>
          <a:srgbClr val="535379"/>
        </a:accent3>
        <a:accent4>
          <a:srgbClr val="737359"/>
        </a:accent4>
        <a:accent5>
          <a:srgbClr val="939339"/>
        </a:accent5>
        <a:accent6>
          <a:srgbClr val="B3B319"/>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000000"/>
        </a:dk2>
        <a:lt2>
          <a:srgbClr val="808080"/>
        </a:lt2>
        <a:accent1>
          <a:srgbClr val="99CCFF"/>
        </a:accent1>
        <a:accent2>
          <a:srgbClr val="CCCCFF"/>
        </a:accent2>
        <a:accent3>
          <a:srgbClr val="535379"/>
        </a:accent3>
        <a:accent4>
          <a:srgbClr val="737359"/>
        </a:accent4>
        <a:accent5>
          <a:srgbClr val="939339"/>
        </a:accent5>
        <a:accent6>
          <a:srgbClr val="B3B319"/>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DEF6F1"/>
        </a:lt1>
        <a:dk2>
          <a:srgbClr val="000000"/>
        </a:dk2>
        <a:lt2>
          <a:srgbClr val="969696"/>
        </a:lt2>
        <a:accent1>
          <a:srgbClr val="FFFFFF"/>
        </a:accent1>
        <a:accent2>
          <a:srgbClr val="8DC6FF"/>
        </a:accent2>
        <a:accent3>
          <a:srgbClr val="535379"/>
        </a:accent3>
        <a:accent4>
          <a:srgbClr val="737359"/>
        </a:accent4>
        <a:accent5>
          <a:srgbClr val="939339"/>
        </a:accent5>
        <a:accent6>
          <a:srgbClr val="B3B319"/>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D9"/>
        </a:lt1>
        <a:dk2>
          <a:srgbClr val="000000"/>
        </a:dk2>
        <a:lt2>
          <a:srgbClr val="777777"/>
        </a:lt2>
        <a:accent1>
          <a:srgbClr val="FFFFF7"/>
        </a:accent1>
        <a:accent2>
          <a:srgbClr val="33CCCC"/>
        </a:accent2>
        <a:accent3>
          <a:srgbClr val="535379"/>
        </a:accent3>
        <a:accent4>
          <a:srgbClr val="737359"/>
        </a:accent4>
        <a:accent5>
          <a:srgbClr val="939339"/>
        </a:accent5>
        <a:accent6>
          <a:srgbClr val="B3B31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 6">
        <a:dk1>
          <a:srgbClr val="FFFFFF"/>
        </a:dk1>
        <a:lt1>
          <a:srgbClr val="008080"/>
        </a:lt1>
        <a:dk2>
          <a:srgbClr val="FFFF99"/>
        </a:dk2>
        <a:lt2>
          <a:srgbClr val="005A58"/>
        </a:lt2>
        <a:accent1>
          <a:srgbClr val="006462"/>
        </a:accent1>
        <a:accent2>
          <a:srgbClr val="6D6FC7"/>
        </a:accent2>
        <a:accent3>
          <a:srgbClr val="535379"/>
        </a:accent3>
        <a:accent4>
          <a:srgbClr val="737359"/>
        </a:accent4>
        <a:accent5>
          <a:srgbClr val="939339"/>
        </a:accent5>
        <a:accent6>
          <a:srgbClr val="B3B319"/>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Presentation 7">
        <a:dk1>
          <a:srgbClr val="FFFFFF"/>
        </a:dk1>
        <a:lt1>
          <a:srgbClr val="800000"/>
        </a:lt1>
        <a:dk2>
          <a:srgbClr val="DFD293"/>
        </a:dk2>
        <a:lt2>
          <a:srgbClr val="5C1F00"/>
        </a:lt2>
        <a:accent1>
          <a:srgbClr val="CC3300"/>
        </a:accent1>
        <a:accent2>
          <a:srgbClr val="BE7960"/>
        </a:accent2>
        <a:accent3>
          <a:srgbClr val="535379"/>
        </a:accent3>
        <a:accent4>
          <a:srgbClr val="737359"/>
        </a:accent4>
        <a:accent5>
          <a:srgbClr val="939339"/>
        </a:accent5>
        <a:accent6>
          <a:srgbClr val="B3B319"/>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Presentation 8">
        <a:dk1>
          <a:srgbClr val="FFFFFF"/>
        </a:dk1>
        <a:lt1>
          <a:srgbClr val="000099"/>
        </a:lt1>
        <a:dk2>
          <a:srgbClr val="CCFFFF"/>
        </a:dk2>
        <a:lt2>
          <a:srgbClr val="003366"/>
        </a:lt2>
        <a:accent1>
          <a:srgbClr val="3366CC"/>
        </a:accent1>
        <a:accent2>
          <a:srgbClr val="00B000"/>
        </a:accent2>
        <a:accent3>
          <a:srgbClr val="535379"/>
        </a:accent3>
        <a:accent4>
          <a:srgbClr val="737359"/>
        </a:accent4>
        <a:accent5>
          <a:srgbClr val="939339"/>
        </a:accent5>
        <a:accent6>
          <a:srgbClr val="B3B319"/>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Presentation 9">
        <a:dk1>
          <a:srgbClr val="FFFFFF"/>
        </a:dk1>
        <a:lt1>
          <a:srgbClr val="000000"/>
        </a:lt1>
        <a:dk2>
          <a:srgbClr val="E3EBF1"/>
        </a:dk2>
        <a:lt2>
          <a:srgbClr val="336699"/>
        </a:lt2>
        <a:accent1>
          <a:srgbClr val="003399"/>
        </a:accent1>
        <a:accent2>
          <a:srgbClr val="468A4B"/>
        </a:accent2>
        <a:accent3>
          <a:srgbClr val="535379"/>
        </a:accent3>
        <a:accent4>
          <a:srgbClr val="737359"/>
        </a:accent4>
        <a:accent5>
          <a:srgbClr val="939339"/>
        </a:accent5>
        <a:accent6>
          <a:srgbClr val="B3B319"/>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Presentation 10">
        <a:dk1>
          <a:srgbClr val="FFFFFF"/>
        </a:dk1>
        <a:lt1>
          <a:srgbClr val="686B5D"/>
        </a:lt1>
        <a:dk2>
          <a:srgbClr val="D1D1CB"/>
        </a:dk2>
        <a:lt2>
          <a:srgbClr val="777777"/>
        </a:lt2>
        <a:accent1>
          <a:srgbClr val="909082"/>
        </a:accent1>
        <a:accent2>
          <a:srgbClr val="809EA8"/>
        </a:accent2>
        <a:accent3>
          <a:srgbClr val="535379"/>
        </a:accent3>
        <a:accent4>
          <a:srgbClr val="737359"/>
        </a:accent4>
        <a:accent5>
          <a:srgbClr val="939339"/>
        </a:accent5>
        <a:accent6>
          <a:srgbClr val="B3B319"/>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Presentation 11">
        <a:dk1>
          <a:srgbClr val="FFFFFF"/>
        </a:dk1>
        <a:lt1>
          <a:srgbClr val="666699"/>
        </a:lt1>
        <a:dk2>
          <a:srgbClr val="FFFFFF"/>
        </a:dk2>
        <a:lt2>
          <a:srgbClr val="3E3E5C"/>
        </a:lt2>
        <a:accent1>
          <a:srgbClr val="60597B"/>
        </a:accent1>
        <a:accent2>
          <a:srgbClr val="6666FF"/>
        </a:accent2>
        <a:accent3>
          <a:srgbClr val="535379"/>
        </a:accent3>
        <a:accent4>
          <a:srgbClr val="737359"/>
        </a:accent4>
        <a:accent5>
          <a:srgbClr val="939339"/>
        </a:accent5>
        <a:accent6>
          <a:srgbClr val="B3B319"/>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Presentation 12">
        <a:dk1>
          <a:srgbClr val="FFFFFF"/>
        </a:dk1>
        <a:lt1>
          <a:srgbClr val="523E26"/>
        </a:lt1>
        <a:dk2>
          <a:srgbClr val="DFC08D"/>
        </a:dk2>
        <a:lt2>
          <a:srgbClr val="2D2015"/>
        </a:lt2>
        <a:accent1>
          <a:srgbClr val="8C7B70"/>
        </a:accent1>
        <a:accent2>
          <a:srgbClr val="8F5F2F"/>
        </a:accent2>
        <a:accent3>
          <a:srgbClr val="535379"/>
        </a:accent3>
        <a:accent4>
          <a:srgbClr val="737359"/>
        </a:accent4>
        <a:accent5>
          <a:srgbClr val="939339"/>
        </a:accent5>
        <a:accent6>
          <a:srgbClr val="B3B31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esentation">
  <a:themeElements>
    <a:clrScheme name="Presentation">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fontScheme name="Presentatio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cap="flat" cmpd="sng" algn="ctr">
          <a:solidFill>
            <a:schemeClr val="tx1"/>
          </a:solidFill>
          <a:prstDash val="solid"/>
          <a:headEnd type="none"/>
          <a:tailEnd type="none"/>
        </a:ln>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Co-ordinate Geometry</dc:title>
  <dc:subject/>
  <dc:creator>Jon Treby</dc:creator>
  <cp:keywords/>
  <dc:description/>
  <cp:lastModifiedBy>apc</cp:lastModifiedBy>
  <cp:revision>0</cp:revision>
  <dcterms:created xsi:type="dcterms:W3CDTF">2019-04-16T16:24:25Z</dcterms:created>
  <dcterms:modified xsi:type="dcterms:W3CDTF">2019-04-16T16:24:51Z</dcterms:modified>
</cp:coreProperties>
</file>